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sldIdLst>
    <p:sldId id="256" r:id="rId2"/>
    <p:sldId id="389" r:id="rId3"/>
    <p:sldId id="555" r:id="rId4"/>
    <p:sldId id="390" r:id="rId5"/>
    <p:sldId id="495" r:id="rId6"/>
    <p:sldId id="558" r:id="rId7"/>
    <p:sldId id="557" r:id="rId8"/>
    <p:sldId id="556" r:id="rId9"/>
    <p:sldId id="496" r:id="rId10"/>
    <p:sldId id="499" r:id="rId11"/>
    <p:sldId id="500" r:id="rId12"/>
    <p:sldId id="498" r:id="rId13"/>
    <p:sldId id="501" r:id="rId14"/>
    <p:sldId id="502" r:id="rId15"/>
    <p:sldId id="503" r:id="rId16"/>
    <p:sldId id="504" r:id="rId17"/>
    <p:sldId id="505" r:id="rId18"/>
    <p:sldId id="506" r:id="rId19"/>
    <p:sldId id="507" r:id="rId20"/>
    <p:sldId id="508" r:id="rId21"/>
    <p:sldId id="509" r:id="rId22"/>
    <p:sldId id="510" r:id="rId23"/>
    <p:sldId id="511" r:id="rId24"/>
    <p:sldId id="512" r:id="rId25"/>
    <p:sldId id="513" r:id="rId26"/>
    <p:sldId id="514" r:id="rId27"/>
    <p:sldId id="515" r:id="rId28"/>
    <p:sldId id="516" r:id="rId29"/>
    <p:sldId id="517" r:id="rId30"/>
    <p:sldId id="518" r:id="rId31"/>
    <p:sldId id="519" r:id="rId32"/>
    <p:sldId id="520" r:id="rId33"/>
    <p:sldId id="559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1" r:id="rId44"/>
    <p:sldId id="532" r:id="rId45"/>
    <p:sldId id="533" r:id="rId46"/>
    <p:sldId id="534" r:id="rId47"/>
    <p:sldId id="562" r:id="rId48"/>
    <p:sldId id="535" r:id="rId49"/>
    <p:sldId id="536" r:id="rId50"/>
    <p:sldId id="537" r:id="rId51"/>
    <p:sldId id="538" r:id="rId52"/>
    <p:sldId id="539" r:id="rId53"/>
    <p:sldId id="540" r:id="rId54"/>
    <p:sldId id="541" r:id="rId55"/>
    <p:sldId id="542" r:id="rId56"/>
    <p:sldId id="543" r:id="rId57"/>
    <p:sldId id="544" r:id="rId58"/>
    <p:sldId id="545" r:id="rId59"/>
    <p:sldId id="546" r:id="rId60"/>
    <p:sldId id="547" r:id="rId61"/>
    <p:sldId id="548" r:id="rId62"/>
    <p:sldId id="549" r:id="rId63"/>
    <p:sldId id="550" r:id="rId64"/>
    <p:sldId id="551" r:id="rId65"/>
    <p:sldId id="552" r:id="rId66"/>
    <p:sldId id="553" r:id="rId67"/>
    <p:sldId id="554" r:id="rId68"/>
    <p:sldId id="560" r:id="rId69"/>
    <p:sldId id="561" r:id="rId7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4" d="100"/>
          <a:sy n="114" d="100"/>
        </p:scale>
        <p:origin x="360" y="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23:5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24575,'571'0'0,"-534"1"0,48 9 0,-47-4 0,45 0 0,182-8 0,174 4 0,-294 9 0,72 2 0,-23-1 0,-1-1 0,-147-7 0,-1 1 0,0 2 0,-1 3 0,0 1 0,58 23 0,20 5 0,-83-29 0,-22-7 0,-1 1 0,0 1 0,0 0 0,0 1 0,0 1 0,-1 0 0,0 1 0,-1 1 0,15 11 0,29 29 0,-30-27 0,-1 1 0,-1 1 0,0 2 0,26 36 0,-47-54 0,-1 0 0,0 1 0,0 0 0,-1 0 0,0 0 0,-1 0 0,3 15 0,4 69 0,-9-82 0,0 184 0,2 20 0,9-150 0,1 16 0,-11-69 0,-1-8 0,1 0 0,-1 0 0,0 1 0,0-1 0,0 0 0,-1 0 0,0 0 0,1 0 0,-4 7 0,4-10 0,-1-1 0,0 0 0,0 1 0,1-1 0,-1 0 0,0 0 0,0 0 0,1 0 0,-1 0 0,0 0 0,0 0 0,0 0 0,1 0 0,-1 0 0,0 0 0,0 0 0,1 0 0,-1-1 0,0 1 0,0 0 0,1 0 0,-1-1 0,0 1 0,1-1 0,-1 1 0,0-1 0,1 1 0,-1-1 0,1 1 0,-1-1 0,1 1 0,-1-2 0,-27-23 0,24 20 0,-163-159 0,120 135 0,40 25 0,-1 0 0,1 0 0,0-1 0,0 0 0,-12-12 0,82 41 0,-44-16 0,1 2 0,-1 1 0,26 19 0,-37-24 0,0 1 0,-1 1 0,1-1 0,-2 1 0,1 1 0,-1-1 0,-1 1 0,1 0 0,4 13 0,-6-14 0,1 0 0,-1 0 0,1 0 0,1 0 0,-1 0 0,1-1 0,14 13 0,-19-19 0,1 1 0,0-1 0,0 0 0,-1 1 0,1-1 0,0 0 0,0 0 0,0 0 0,0 0 0,0-1 0,0 1 0,0-1 0,0 1 0,1-1 0,-1 1 0,0-1 0,0 0 0,0 0 0,0 0 0,1 0 0,-1-1 0,0 1 0,0-1 0,0 1 0,0-1 0,0 0 0,0 0 0,0 1 0,0-1 0,0-1 0,0 1 0,0 0 0,-1 0 0,1-1 0,0 1 0,-1-1 0,1 1 0,-1-1 0,2-2 0,23-29 0,-15 18 0,2 0 0,-1 1 0,27-23 0,85-51 125,-41 31-1615,-69 47-5336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2:5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2:5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1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0 24575,'-2'10'0,"0"-1"0,0 1 0,-1-1 0,0 0 0,0 0 0,-1 0 0,0-1 0,-1 1 0,0-1 0,0 0 0,-10 10 0,3-1 0,-45 64 0,21-33 0,2 2 0,-42 84 0,65-103 0,2 1 0,1 0 0,2 0 0,0 0 0,0 59 0,6-89 0,-25 289 0,18 188 0,9-276 0,-3-115 0,-1-40 0,1 1 0,3 0 0,3 0 0,12 61 0,21 47 0,71 237 0,-91-341 0,-2-4 0,2 0 0,27 49 0,77 91 0,-116-179 0,1-1 0,0-1 0,1 1 0,0-1 0,1-1 0,15 13 0,61 34 0,-81-52 0,29 16 0,-24-14 0,0 1 0,-1-1 0,0 1 0,0 1 0,0-1 0,-1 2 0,0-1 0,0 1 0,0 0 0,-1 0 0,10 15 0,25 47 0,45 104 0,-85-169 0,1-1 0,-1 1 0,1-1 0,-1 1 0,1-1 0,0 0 0,1 0 0,-1 1 0,0-2 0,4 5 0,-5-7 0,-1 0 0,1 0 0,-1 1 0,1-1 0,-1 0 0,0 0 0,1 0 0,-1 0 0,1 0 0,-1 0 0,1 0 0,-1 0 0,1 0 0,-1 0 0,1 0 0,-1 0 0,1 0 0,-1 0 0,1 0 0,-1 0 0,1 0 0,-1-1 0,1 1 0,-1 0 0,1 0 0,-1-1 0,0 1 0,1-1 0,14-22 0,-5-5 0,-1 0 0,-1-1 0,-2 1 0,-1-1 0,2-36 0,-3 39 0,13-44 0,-16 68 0,-8 32 0,-3 58 0,7-53 0,-14 65 0,16-97 0,-1 1 0,1 0 0,-1-1 0,0 1 0,0-1 0,0 0 0,0 1 0,0-1 0,-1 0 0,1 0 0,-1-1 0,0 1 0,0 0 0,0-1 0,0 0 0,-1 0 0,1 0 0,0 0 0,-1 0 0,0 0 0,1-1 0,-1 0 0,0 0 0,0 0 0,-7 1 0,-10 0 0,0-1 0,1-1 0,-41-5 0,10 1 0,-75 3-1365,100 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24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1952 1 24575,'1'0'0,"0"1"0,1-1 0,-1 0 0,0 1 0,0 0 0,1-1 0,-1 1 0,0 0 0,0 0 0,0-1 0,0 1 0,0 0 0,0 0 0,0 0 0,0 0 0,0 1 0,-1-1 0,1 0 0,0 0 0,-1 0 0,1 1 0,-1-1 0,1 2 0,11 33 0,-11-32 0,48 264 0,-18-144 0,81 375 0,-91-386 0,-1-11 0,5 106 0,-13-74 0,-5-75 0,-2 1 0,-3 0 0,-7 64 0,1-99 0,-1 0 0,-1 0 0,-2 0 0,0-1 0,-1 0 0,-2 0 0,0-1 0,-16 22 0,4-11 0,-1-1 0,-1-2 0,-2 0 0,-41 37 0,-150 158 0,126-123 0,-440 456 0,500-521 0,1 0 0,-26 46 0,37-53 0,-27 30 0,-2-2 0,-3-2 0,-79 67 0,-31 34 0,129-123 0,3 2 0,-46 69 0,28-22 0,3 1 0,-35 100 0,65-152 0,3 1 0,0 1 0,2 0 0,2 0 0,1 1 0,-2 38 0,10-71 0,-1 0 0,0 0 0,0 0 0,-1-1 0,1 1 0,0 0 0,-1 0 0,0 0 0,0 0 0,0 0 0,0 0 0,0-1 0,0 1 0,-1 0 0,-2 2 0,3-4 0,1-1 0,-1 1 0,0-1 0,1 0 0,-1 1 0,0-1 0,0 0 0,0 0 0,1 1 0,-1-1 0,0 0 0,0 0 0,0 0 0,0 0 0,1 0 0,-1 0 0,0 0 0,0-1 0,0 1 0,-1 0 0,-26-17 0,-107-103 0,127 113 0,11 5 0,24 8 0,38 17 0,-36-9 0,-22-10 0,-1-1 0,1 1 0,0-1 0,0-1 0,0 1 0,0-1 0,0 0 0,0-1 0,1 1 0,-1-2 0,1 1 0,-1-1 0,0 0 0,1 0 0,-1-1 0,1 0 0,12-4 0,-10 1-341,1 0 0,-1-1-1,17-11 1,-6 0-6485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23:5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7194 1 24575,'0'1284'0,"-1"-1272"0,0 0 0,0 0 0,-1 0 0,0 0 0,-1 0 0,0 0 0,-8 16 0,9-23 0,-1 1 0,1-2 0,-1 1 0,0 0 0,0 0 0,-1-1 0,1 0 0,-1 1 0,0-2 0,0 1 0,0 0 0,-1-1 0,1 0 0,-1 0 0,0 0 0,0 0 0,0-1 0,-8 3 0,-179 45 0,-344 43 0,359-78 0,-1-7 0,0-8 0,-186-25 0,-531-60 0,423 72 0,46 3 0,-477-1 0,556 13 0,-330-34 0,453 17 0,-321-35 0,461 45 0,-399-13 0,454 19 0,18 1 0,-1-2 0,1 0 0,-1 0 0,-17-4 0,27 4 0,0-1 0,-1 1 0,1-1 0,0 0 0,0 0 0,0 0 0,0 0 0,-1 0 0,1 0 0,1-1 0,-1 1 0,0-1 0,0 1 0,1-1 0,-1 0 0,0 1 0,1-1 0,0 0 0,-1 0 0,1 0 0,0 0 0,0 0 0,0-1 0,0 1 0,1 0 0,-1 0 0,0-3 0,-2-29 0,1 1 0,2 0 0,4-39 0,0-19 0,-5 84 0,1-1 0,1 1 0,-1 0 0,1 0 0,0 1 0,1-1 0,-1 0 0,5-8 0,-5 13 0,0 0 0,0 1 0,0-1 0,0 1 0,1-1 0,-1 1 0,1 0 0,-1-1 0,1 1 0,0 0 0,-1 0 0,1 0 0,0 0 0,0 0 0,-1 1 0,1-1 0,0 0 0,0 1 0,0 0 0,0-1 0,0 1 0,0 0 0,0 0 0,0 0 0,0 0 0,0 0 0,0 1 0,0-1 0,0 0 0,0 1 0,0 0 0,-1-1 0,4 3 0,2-1 0,0 1 0,0 1 0,-1-1 0,1 1 0,-1 1 0,0-1 0,0 1 0,-1 0 0,1 0 0,-1 0 0,0 1 0,4 6 0,7 11 0,23 44 0,-30-49 0,-12-25 0,-1-1 0,0-1 0,-1 1 0,1 0 0,-2 0 0,1 0 0,-1 0 0,0 1 0,-1 0 0,1 1 0,-1-1 0,-1 1 0,1 1 0,-1-1 0,0 1 0,0 1 0,-17-8 0,21 11 0,0-2 0,-1 1 0,1 0 0,0-1 0,1 0 0,-1 1 0,0-2 0,1 1 0,0 0 0,0-1 0,0 1 0,0-1 0,-3-5 0,5 6 0,-1 0 0,0 0 0,0 0 0,1 0 0,-2 1 0,1-1 0,0 1 0,-1-1 0,1 1 0,-1 0 0,1 0 0,-1 0 0,0 0 0,0 0 0,0 1 0,0 0 0,0-1 0,-1 1 0,1 0 0,0 0 0,0 1 0,-1-1 0,1 1 0,-1 0 0,1-1 0,0 1 0,-6 1 0,-7 4 0,0 0 0,1 1 0,-1 1 0,1 0 0,1 1 0,-1 1 0,1 0 0,1 1 0,0 0 0,0 1 0,-18 21 0,10-2-1365,16-15-5461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31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396 1 24575,'-2'28'0,"-2"0"0,-1 0 0,-2 0 0,-13 38 0,19-64 0,-134 406 0,88-281 0,30-89 0,2 0 0,-18 81 0,-1 35 0,18-89 0,2 1 0,-8 113 0,10 77 0,1 253 0,17-447 0,3-1 0,18 66 0,-7-35 0,12 31 0,75 190 0,-44-142 0,-27-83 0,64 115 0,-61-130 0,87 144 0,24 49 0,-125-220 0,2-2 0,2 0 0,40 45 0,41 60 0,-92-119 0,88 126 0,-90-136 0,1-1 0,1-1 0,1 0 0,0-1 0,31 20 0,28 10 0,1-3 0,155 61 0,184 24 0,-394-123 0,-15-3 0,0 0 0,0-1 0,0 0 0,0 0 0,0-1 0,0 0 0,0-1 0,0 0 0,0-1 0,11-1 0,-19 2 0,1-1 0,-1 1 0,0-1 0,0 1 0,0-1 0,0 0 0,-1 1 0,1-1 0,0 0 0,0 0 0,0 0 0,0 0 0,-1 1 0,1-1 0,0 0 0,-1 0 0,1 0 0,-1 0 0,1-1 0,-1 1 0,0 0 0,1 0 0,-1 0 0,0 0 0,0 0 0,0 0 0,0-1 0,0 1 0,0 0 0,0 0 0,0 0 0,0 0 0,0 0 0,-1-1 0,1 1 0,0 0 0,-1 0 0,1 0 0,-1 0 0,0-1 0,-28-51 0,21 41 0,-17-30 0,-33-53 0,58 95 0,0 0 0,0-1 0,0 1 0,0 0 0,0 0 0,0-1 0,0 1 0,-1 0 0,1-1 0,0 1 0,0 0 0,0 0 0,0-1 0,-1 1 0,1 0 0,0 0 0,0 0 0,0-1 0,-1 1 0,1 0 0,0 0 0,0 0 0,-1 0 0,1 0 0,0-1 0,-1 1 0,1 0 0,0 0 0,0 0 0,-1 0 0,1 0 0,0 0 0,-1 0 0,1 0 0,0 0 0,-1 0 0,1 0 0,0 0 0,0 0 0,-1 0 0,1 1 0,0-1 0,-1 0 0,1 0 0,0 0 0,0 0 0,-1 1 0,-3 17 0,7 25 0,9 0 0,-7-29 0,-1-1 0,-1 1 0,0 0 0,0 14 0,-3-26 0,0 0 0,0-1 0,-1 1 0,1 0 0,-1-1 0,1 1 0,-1-1 0,1 1 0,-1 0 0,0-1 0,0 1 0,0-1 0,0 0 0,0 1 0,0-1 0,0 0 0,0 0 0,0 1 0,-1-1 0,1 0 0,0 0 0,-1 0 0,1-1 0,-1 1 0,1 0 0,-1-1 0,0 1 0,1 0 0,-3 0 0,-60 8 0,32-6 0,14 2 0,1 1 0,0 1 0,-22 11 0,17-7 0,16-7 0,0-1 0,0 1 0,0 1 0,0-1 0,1 1 0,0 0 0,0 0 0,-7 9 0,-8 9 0,18-21-91,0 0 0,0 0 0,0-1 0,0 1 0,-1-1 0,1 1 0,0-1 0,-1 0 0,1 0 0,-1 0 0,0 0 0,1 0 0,-1-1 0,-5 2 0,-15-2-6735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0.0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621 1 24575,'0'0'0,"0"9"0,0 9 0,0 9 0,0 9 0,0 7 0,0 5 0,6 10 0,4 11 0,6 13 0,0 4 0,2 2 0,-2-5 0,-4-13 0,-4-13 0,-3-12 0,-3-8 0,4-12 0,-1-4 0,0-2 0,-2 0 0,0 2 0,4 7 0,-1 2 0,0 6 0,-2-1 0,-1 0 0,5-1 0,-2-3 0,0-2 0,-2-1 0,5 9 0,-2 6 0,-1 5 0,-2-2 0,5 1 0,-2-3 0,5-5 0,-2-4 0,-1 1 0,-3-2 0,3 4 0,-1-2 0,4-2 0,-2-2 0,-2-1 0,-2-3 0,-2-1 0,-2 0 0,4-1 0,0 0 0,-1 0 0,-2 0 0,0 6 0,-1 5 0,-1 0 0,-1-1 0,0-2 0,5 3 0,0-1 0,1-3 0,-2-1 0,-1-3 0,-1-1 0,-1 0 0,0 3 0,-1 1 0,0 5 0,-6-1 0,0-2 0,1-1 0,-5-7 0,1-3 0,-4 5 0,2-1 0,-8 7 0,1 0 0,-2-1 0,-7 5 0,3-2 0,5-2 0,5-2 0,-1-7 0,5-2 0,2-1 0,-2-5 0,-3 6 0,1 1 0,-3-4 0,2 2 0,-2 0 0,-3 1 0,-3 1 0,4 1 0,-2 1 0,4 0 0,-2-5 0,-1 0 0,3 1 0,3 0 0,-1 1 0,2 2 0,-2 0 0,2 1 0,-3-5 0,3 0 0,-3-5 0,2 1 0,3 1 0,2 2 0,-2 2 0,1 2 0,2 2 0,-4-5 0,2 0 0,1 0 0,2 1 0,2 2 0,2 11 0,0 2 0,-5 5 0,1-1 0,0-3 0,-5-8 0,-3-9 0,-5-7 0,-4-7 0,-2-15 0,-2-3 0,-6 0 0,4-5 0,1 3 0,1-3 0,0 3 0,0-3 0,1-1 0,-1 2 0,15 3 0,12 8 0,15 10 0,4 8 0,4 0 0,3-1 0,0 3 0,1-4 0,0-2 0,-6 2 0,0-3 0,0 4 0,5-3 0,2-2 0,1-2 0,-1-2 0,11-2 0,-1-7 0,0 0 0,-8-6 0,-4 1 0,-2 1 0,-1 2 0,1 2 0,-1-3 0,1 2 0,-5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24575,'30'28'0,"-20"-20"0,-1 0 0,0 1 0,-1 0 0,0 1 0,0-1 0,7 14 0,137 283 0,27 61 0,-27 2 0,-125-309 0,-4 2 0,-1 0 0,-4 2 0,20 129 0,-12-45 0,-15-99 0,-2 1 0,4 102 0,-15-131 0,0 0 0,-1 0 0,-2-1 0,0 1 0,-16 38 0,-51 92 0,57-124 0,-1 0 0,-1 0 0,-22 23 0,31-40 0,-1 0 0,-1-1 0,0-1 0,0 0 0,-1 0 0,0-1 0,0 0 0,-1-1 0,-22 9 0,17-9 0,-1 0 0,1 1 0,1 1 0,-1 1 0,2 0 0,-1 1 0,1 1 0,0 0 0,1 1 0,-24 26 0,6-3 0,-1-3 0,-1-1 0,-2-1 0,-41 26 0,-24 19 0,73-49 0,2 1 0,-46 58 0,17-18 0,16-14 0,32-41 0,-1 0 0,-1-1 0,0 0 0,0-1 0,-13 10 0,-27 32 0,41-42 0,-1-1 0,0 1 0,0-1 0,-18 12 0,13-10 0,0 0 0,1 1 0,0 0 0,-11 15 0,13-14 0,0-1 0,-1 0 0,-1-1 0,-24 17 0,-65 41 0,62-40 0,-67 36 0,57-28 0,50-37 0,0 0 0,-1 0 0,1 0 0,-1 0 0,1 0 0,0 0 0,-1 0 0,1 0 0,0 0 0,-1 0 0,1 0 0,-1 0 0,1-1 0,0 1 0,-1 0 0,1 0 0,0-1 0,-1 1 0,1 0 0,0 0 0,0-1 0,-1 1 0,1 0 0,0-1 0,0 1 0,0 0 0,-1-1 0,1 1 0,0 0 0,0-1 0,0 1 0,0-1 0,0 1 0,0 0 0,-1-1 0,1 1 0,0 0 0,0-1 0,0 1 0,0-1 0,1 1 0,-1 0 0,0-1 0,0 1 0,0-1 0,0 1 0,0 0 0,1-1 0,-1-27 0,0 26 0,2-32 0,1 1 0,2 0 0,14-51 0,-16 176 0,-5-60 0,1-18 0,0-1 0,1 0 0,3 25 0,-2-35 0,-1 0 0,1-1 0,-1 1 0,1 0 0,0-1 0,0 1 0,0-1 0,1 1 0,-1-1 0,1 0 0,-1 1 0,1-1 0,0 0 0,0 0 0,-1 0 0,2 0 0,-1-1 0,0 1 0,0 0 0,0-1 0,1 1 0,-1-1 0,5 2 0,76 16-1365,-57-14-5461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1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0 24575,'-2'10'0,"0"-1"0,0 1 0,-1-1 0,0 0 0,0 0 0,-1 0 0,0-1 0,-1 1 0,0-1 0,0 0 0,-10 10 0,3-1 0,-45 64 0,21-33 0,2 2 0,-42 84 0,65-103 0,2 1 0,1 0 0,2 0 0,0 0 0,0 59 0,6-89 0,-25 289 0,18 188 0,9-276 0,-3-115 0,-1-40 0,1 1 0,3 0 0,3 0 0,12 61 0,21 47 0,71 237 0,-91-341 0,-2-4 0,2 0 0,27 49 0,77 91 0,-116-179 0,1-1 0,0-1 0,1 1 0,0-1 0,1-1 0,15 13 0,61 34 0,-81-52 0,29 16 0,-24-14 0,0 1 0,-1-1 0,0 1 0,0 1 0,0-1 0,-1 2 0,0-1 0,0 1 0,0 0 0,-1 0 0,10 15 0,25 47 0,45 104 0,-85-169 0,1-1 0,-1 1 0,1-1 0,-1 1 0,1-1 0,0 0 0,1 0 0,-1 1 0,0-2 0,4 5 0,-5-7 0,-1 0 0,1 0 0,-1 1 0,1-1 0,-1 0 0,0 0 0,1 0 0,-1 0 0,1 0 0,-1 0 0,1 0 0,-1 0 0,1 0 0,-1 0 0,1 0 0,-1 0 0,1 0 0,-1 0 0,1 0 0,-1 0 0,1 0 0,-1-1 0,1 1 0,-1 0 0,1 0 0,-1-1 0,0 1 0,1-1 0,14-22 0,-5-5 0,-1 0 0,-1-1 0,-2 1 0,-1-1 0,2-36 0,-3 39 0,13-44 0,-16 68 0,-8 32 0,-3 58 0,7-53 0,-14 65 0,16-97 0,-1 1 0,1 0 0,-1-1 0,0 1 0,0-1 0,0 0 0,0 1 0,0-1 0,-1 0 0,1 0 0,-1-1 0,0 1 0,0 0 0,0-1 0,0 0 0,-1 0 0,1 0 0,0 0 0,-1 0 0,0 0 0,1-1 0,-1 0 0,0 0 0,0 0 0,-7 1 0,-10 0 0,0-1 0,1-1 0,-41-5 0,10 1 0,-75 3-1365,100 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24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1952 1 24575,'1'0'0,"0"1"0,1-1 0,-1 0 0,0 1 0,0 0 0,1-1 0,-1 1 0,0 0 0,0 0 0,0-1 0,0 1 0,0 0 0,0 0 0,0 0 0,0 0 0,0 1 0,-1-1 0,1 0 0,0 0 0,-1 0 0,1 1 0,-1-1 0,1 2 0,11 33 0,-11-32 0,48 264 0,-18-144 0,81 375 0,-91-386 0,-1-11 0,5 106 0,-13-74 0,-5-75 0,-2 1 0,-3 0 0,-7 64 0,1-99 0,-1 0 0,-1 0 0,-2 0 0,0-1 0,-1 0 0,-2 0 0,0-1 0,-16 22 0,4-11 0,-1-1 0,-1-2 0,-2 0 0,-41 37 0,-150 158 0,126-123 0,-440 456 0,500-521 0,1 0 0,-26 46 0,37-53 0,-27 30 0,-2-2 0,-3-2 0,-79 67 0,-31 34 0,129-123 0,3 2 0,-46 69 0,28-22 0,3 1 0,-35 100 0,65-152 0,3 1 0,0 1 0,2 0 0,2 0 0,1 1 0,-2 38 0,10-71 0,-1 0 0,0 0 0,0 0 0,-1-1 0,1 1 0,0 0 0,-1 0 0,0 0 0,0 0 0,0 0 0,0 0 0,0-1 0,0 1 0,-1 0 0,-2 2 0,3-4 0,1-1 0,-1 1 0,0-1 0,1 0 0,-1 1 0,0-1 0,0 0 0,0 0 0,1 1 0,-1-1 0,0 0 0,0 0 0,0 0 0,0 0 0,1 0 0,-1 0 0,0 0 0,0-1 0,0 1 0,-1 0 0,-26-17 0,-107-103 0,127 113 0,11 5 0,24 8 0,38 17 0,-36-9 0,-22-10 0,-1-1 0,1 1 0,0-1 0,0-1 0,0 1 0,0-1 0,0 0 0,0-1 0,1 1 0,-1-2 0,1 1 0,-1-1 0,0 0 0,1 0 0,-1-1 0,1 0 0,12-4 0,-10 1-341,1 0 0,-1-1-1,17-11 1,-6 0-6485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31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396 1 24575,'-2'28'0,"-2"0"0,-1 0 0,-2 0 0,-13 38 0,19-64 0,-134 406 0,88-281 0,30-89 0,2 0 0,-18 81 0,-1 35 0,18-89 0,2 1 0,-8 113 0,10 77 0,1 253 0,17-447 0,3-1 0,18 66 0,-7-35 0,12 31 0,75 190 0,-44-142 0,-27-83 0,64 115 0,-61-130 0,87 144 0,24 49 0,-125-220 0,2-2 0,2 0 0,40 45 0,41 60 0,-92-119 0,88 126 0,-90-136 0,1-1 0,1-1 0,1 0 0,0-1 0,31 20 0,28 10 0,1-3 0,155 61 0,184 24 0,-394-123 0,-15-3 0,0 0 0,0-1 0,0 0 0,0 0 0,0-1 0,0 0 0,0-1 0,0 0 0,0-1 0,11-1 0,-19 2 0,1-1 0,-1 1 0,0-1 0,0 1 0,0-1 0,0 0 0,-1 1 0,1-1 0,0 0 0,0 0 0,0 0 0,0 0 0,-1 1 0,1-1 0,0 0 0,-1 0 0,1 0 0,-1 0 0,1-1 0,-1 1 0,0 0 0,1 0 0,-1 0 0,0 0 0,0 0 0,0 0 0,0-1 0,0 1 0,0 0 0,0 0 0,0 0 0,0 0 0,0 0 0,-1-1 0,1 1 0,0 0 0,-1 0 0,1 0 0,-1 0 0,0-1 0,-28-51 0,21 41 0,-17-30 0,-33-53 0,58 95 0,0 0 0,0-1 0,0 1 0,0 0 0,0 0 0,0-1 0,0 1 0,-1 0 0,1-1 0,0 1 0,0 0 0,0 0 0,0-1 0,-1 1 0,1 0 0,0 0 0,0 0 0,0-1 0,-1 1 0,1 0 0,0 0 0,0 0 0,-1 0 0,1 0 0,0-1 0,-1 1 0,1 0 0,0 0 0,0 0 0,-1 0 0,1 0 0,0 0 0,-1 0 0,1 0 0,0 0 0,-1 0 0,1 0 0,0 0 0,0 0 0,-1 0 0,1 1 0,0-1 0,-1 0 0,1 0 0,0 0 0,0 0 0,-1 1 0,-3 17 0,7 25 0,9 0 0,-7-29 0,-1-1 0,-1 1 0,0 0 0,0 14 0,-3-26 0,0 0 0,0-1 0,-1 1 0,1 0 0,-1-1 0,1 1 0,-1-1 0,1 1 0,-1 0 0,0-1 0,0 1 0,0-1 0,0 0 0,0 1 0,0-1 0,0 0 0,0 0 0,0 1 0,-1-1 0,1 0 0,0 0 0,-1 0 0,1-1 0,-1 1 0,1 0 0,-1-1 0,0 1 0,1 0 0,-3 0 0,-60 8 0,32-6 0,14 2 0,1 1 0,0 1 0,-22 11 0,17-7 0,16-7 0,0-1 0,0 1 0,0 1 0,0-1 0,1 1 0,0 0 0,0 0 0,-7 9 0,-8 9 0,18-21-91,0 0 0,0 0 0,0-1 0,0 1 0,-1-1 0,1 1 0,0-1 0,-1 0 0,1 0 0,-1 0 0,0 0 0,1 0 0,-1-1 0,-5 2 0,-15-2-6735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0.0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621 1 24575,'0'0'0,"0"9"0,0 9 0,0 9 0,0 9 0,0 7 0,0 5 0,6 10 0,4 11 0,6 13 0,0 4 0,2 2 0,-2-5 0,-4-13 0,-4-13 0,-3-12 0,-3-8 0,4-12 0,-1-4 0,0-2 0,-2 0 0,0 2 0,4 7 0,-1 2 0,0 6 0,-2-1 0,-1 0 0,5-1 0,-2-3 0,0-2 0,-2-1 0,5 9 0,-2 6 0,-1 5 0,-2-2 0,5 1 0,-2-3 0,5-5 0,-2-4 0,-1 1 0,-3-2 0,3 4 0,-1-2 0,4-2 0,-2-2 0,-2-1 0,-2-3 0,-2-1 0,-2 0 0,4-1 0,0 0 0,-1 0 0,-2 0 0,0 6 0,-1 5 0,-1 0 0,-1-1 0,0-2 0,5 3 0,0-1 0,1-3 0,-2-1 0,-1-3 0,-1-1 0,-1 0 0,0 3 0,-1 1 0,0 5 0,-6-1 0,0-2 0,1-1 0,-5-7 0,1-3 0,-4 5 0,2-1 0,-8 7 0,1 0 0,-2-1 0,-7 5 0,3-2 0,5-2 0,5-2 0,-1-7 0,5-2 0,2-1 0,-2-5 0,-3 6 0,1 1 0,-3-4 0,2 2 0,-2 0 0,-3 1 0,-3 1 0,4 1 0,-2 1 0,4 0 0,-2-5 0,-1 0 0,3 1 0,3 0 0,-1 1 0,2 2 0,-2 0 0,2 1 0,-3-5 0,3 0 0,-3-5 0,2 1 0,3 1 0,2 2 0,-2 2 0,1 2 0,2 2 0,-4-5 0,2 0 0,1 0 0,2 1 0,2 2 0,2 11 0,0 2 0,-5 5 0,1-1 0,0-3 0,-5-8 0,-3-9 0,-5-7 0,-4-7 0,-2-15 0,-2-3 0,-6 0 0,4-5 0,1 3 0,1-3 0,0 3 0,0-3 0,1-1 0,-1 2 0,15 3 0,12 8 0,15 10 0,4 8 0,4 0 0,3-1 0,0 3 0,1-4 0,0-2 0,-6 2 0,0-3 0,0 4 0,5-3 0,2-2 0,1-2 0,-1-2 0,11-2 0,-1-7 0,0 0 0,-8-6 0,-4 1 0,-2 1 0,-1 2 0,1 2 0,-1-3 0,1 2 0,-5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24575,'30'28'0,"-20"-20"0,-1 0 0,0 1 0,-1 0 0,0 1 0,0-1 0,7 14 0,137 283 0,27 61 0,-27 2 0,-125-309 0,-4 2 0,-1 0 0,-4 2 0,20 129 0,-12-45 0,-15-99 0,-2 1 0,4 102 0,-15-131 0,0 0 0,-1 0 0,-2-1 0,0 1 0,-16 38 0,-51 92 0,57-124 0,-1 0 0,-1 0 0,-22 23 0,31-40 0,-1 0 0,-1-1 0,0-1 0,0 0 0,-1 0 0,0-1 0,0 0 0,-1-1 0,-22 9 0,17-9 0,-1 0 0,1 1 0,1 1 0,-1 1 0,2 0 0,-1 1 0,1 1 0,0 0 0,1 1 0,-24 26 0,6-3 0,-1-3 0,-1-1 0,-2-1 0,-41 26 0,-24 19 0,73-49 0,2 1 0,-46 58 0,17-18 0,16-14 0,32-41 0,-1 0 0,-1-1 0,0 0 0,0-1 0,-13 10 0,-27 32 0,41-42 0,-1-1 0,0 1 0,0-1 0,-18 12 0,13-10 0,0 0 0,1 1 0,0 0 0,-11 15 0,13-14 0,0-1 0,-1 0 0,-1-1 0,-24 17 0,-65 41 0,62-40 0,-67 36 0,57-28 0,50-37 0,0 0 0,-1 0 0,1 0 0,-1 0 0,1 0 0,0 0 0,-1 0 0,1 0 0,0 0 0,-1 0 0,1 0 0,-1 0 0,1-1 0,0 1 0,-1 0 0,1 0 0,0-1 0,-1 1 0,1 0 0,0 0 0,0-1 0,-1 1 0,1 0 0,0-1 0,0 1 0,0 0 0,-1-1 0,1 1 0,0 0 0,0-1 0,0 1 0,0-1 0,0 1 0,0 0 0,-1-1 0,1 1 0,0 0 0,0-1 0,0 1 0,0-1 0,1 1 0,-1 0 0,0-1 0,0 1 0,0-1 0,0 1 0,0 0 0,1-1 0,-1-27 0,0 26 0,2-32 0,1 1 0,2 0 0,14-51 0,-16 176 0,-5-60 0,1-18 0,0-1 0,1 0 0,3 25 0,-2-35 0,-1 0 0,1-1 0,-1 1 0,1 0 0,0-1 0,0 1 0,0-1 0,1 1 0,-1-1 0,1 0 0,-1 1 0,1-1 0,0 0 0,0 0 0,-1 0 0,2 0 0,-1-1 0,0 1 0,0 0 0,0-1 0,1 1 0,-1-1 0,5 2 0,76 16-1365,-57-14-5461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9:25:54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24575,'407'26'0,"26"-2"0,-366-26 0,-38 0 0,0 1 0,-1 1 0,1 2 0,56 10 0,-82-11 0,1 0 0,-1 0 0,0 1 0,1 0 0,-1 0 0,0 0 0,-1 0 0,1 0 0,0 0 0,0 1 0,-1 0 0,0-1 0,1 1 0,-1 0 0,0 0 0,0 0 0,-1 0 0,1 0 0,-1 1 0,1-1 0,-1 1 0,0-1 0,0 1 0,0 4 0,2 11 0,-1 0 0,-1 0 0,-2 29 0,0-17 0,-5 3057 0,7-3085 0,-1-1 0,0 1 0,0 0 0,-1 0 0,1 0 0,0 0 0,-1 0 0,0-1 0,0 1 0,0 0 0,0 0 0,0-1 0,0 1 0,-1-1 0,1 1 0,-1-1 0,0 0 0,-3 4 0,2-4 0,-1 0 0,1 0 0,-1 0 0,0 0 0,0-1 0,0 0 0,0 1 0,1-1 0,-1-1 0,-1 1 0,1-1 0,-7 0 0,-97 2 0,53-3 0,1 3 0,-68 11 0,-58 24 0,-144 22 0,189-42-1365,110-12-5461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9:25:55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2994 24575,'672'27'0,"484"-8"0,-974-31 0,233-47 0,-137 15 0,-222 35 0,0-3 0,-1-3 0,95-38 0,149-89 0,-196 91 0,-42 21 0,139-75 0,-177 90 0,0 0 0,-2-2 0,1 0 0,-2-2 0,0 0 0,19-25 0,9-26 0,-2-2 0,-4-2 0,46-111 0,-57 124 0,3 3 0,82-108 0,-56 83 0,52-64 0,247-250 0,170-92 0,-455 424 0,-48 41 0,187-153 0,-185 157 0,1 1 0,1 1 0,1 2 0,0 1 0,61-21 0,45-8 0,50-12 0,-154 48 0,1 2 0,0 1 0,61 0 0,-72 5 0,-1 0 0,1-1 0,-1-1 0,0-1 0,39-11 0,-37 7-273,1 1 0,0 2 0,0 0 0,28 0 0,-30 3-6553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4:41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24575,'137'11'0,"-6"1"0,1466-10 0,-784-5 0,-782 2 0,-20 0 0,0 0 0,0 1 0,0 0 0,21 4 0,-30-3 0,1 0 0,-1-1 0,0 1 0,0 0 0,0 0 0,0 0 0,0 0 0,0 0 0,0 0 0,-1 1 0,1-1 0,0 1 0,-1-1 0,1 1 0,-1 0 0,1-1 0,-1 1 0,0 0 0,0 0 0,0 0 0,0 0 0,0 0 0,0 0 0,-1 0 0,1 0 0,0 1 0,-1-1 0,0 0 0,1 3 0,1 57 0,-6 64 0,0-3 0,15 65 0,1 15 0,-12-169 0,-1 8 0,5 45 0,-4-86 0,1 0 0,-1 0 0,0 0 0,0 0 0,0 0 0,0 0 0,0 0 0,0 0 0,0 0 0,0 0 0,0 0 0,0 0 0,-1 0 0,1 0 0,0 0 0,-1 0 0,1 0 0,-1 0 0,1 0 0,-1 0 0,1 0 0,-1 0 0,0-1 0,1 1 0,-1 0 0,0 0 0,-1 1 0,0-2 0,0 1 0,0-1 0,0 0 0,0 0 0,0 0 0,0 0 0,0 0 0,1 0 0,-1 0 0,0 0 0,0-1 0,0 1 0,0-1 0,-2 0 0,-11-6 0,0 0 0,-27-17 0,33 19 0,-39-22 0,33 20 0,1 0 0,0-1 0,1-1 0,0 0 0,0-1 0,1 0 0,0-1 0,-19-22 0,31 33 0,0 0 0,0 0 0,0 0 0,0 0 0,0 0 0,0 0 0,1 0 0,-1 0 0,0 0 0,0 0 0,0 0 0,0-1 0,0 1 0,0 0 0,0 0 0,0 0 0,0 0 0,0 0 0,0 0 0,0 0 0,1 0 0,-1 0 0,0 0 0,0 0 0,0-1 0,0 1 0,0 0 0,0 0 0,0 0 0,0 0 0,0 0 0,0 0 0,0 0 0,0 0 0,0-1 0,0 1 0,0 0 0,0 0 0,17 12 0,21 21 0,-12-6 0,-19-17 0,1-1 0,0 0 0,1-1 0,0 0 0,1 0 0,-1-1 0,1 0 0,1-1 0,-1 0 0,1 0 0,14 4 0,-8-5 0,0 0 0,0-1 0,0-1 0,1-1 0,24 1 0,-35-4 0,-1 0 0,1 0 0,-1 0 0,1-1 0,-1 0 0,0 0 0,0 0 0,0-1 0,0 0 0,0 0 0,-1-1 0,1 0 0,-1 0 0,0 0 0,0 0 0,0-1 0,7-8 0,37-60 0,-40 57 0,1 1 0,1 0 0,-1 1 0,2 0 0,16-15 0,-14 19-1365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9:25:58.6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24575,'95'1'0,"154"21"0,562 177 0,-590-136 0,752 263 0,-574-193 0,-179-64 0,-45-10 0,281 137 0,-10 16 0,-123-61 0,-276-125 0,-2 2 0,0 3 0,56 49 0,11 9 0,-39-29 0,-2 3 0,96 112 0,-139-144 0,207 274 0,-132-161 0,665 806 0,-739-910 0,-1 1 0,-2 1 0,39 85 0,-22-39 0,-11-15 0,-2 2 0,35 144 0,-53-173 0,7 33 0,-4 1 0,8 145 0,-18 165 0,-6-294 0,-2 1989 0,5-1120 0,2-886 0,3 0 0,4 0 0,28 103 0,-33-163 0,1 0 0,0 0 0,2-1 0,0 0 0,1 0 0,0-1 0,1 0 0,2-1 0,-1-1 0,21 20 0,-27-30 0,0 0 0,1-1 0,-1 1 0,1-2 0,0 1 0,0-1 0,0 0 0,1 0 0,-1-1 0,1 0 0,-1 0 0,15 1 0,11-1 0,57-2 0,-55-1 0,227 0-1365,-242 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9:26:06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1261 196 24575,'0'-1'0,"-1"-1"0,1 1 0,-1 0 0,1 0 0,-1-1 0,0 1 0,0 0 0,1 0 0,-1 0 0,0 0 0,0 0 0,0 0 0,0 0 0,0 0 0,0 0 0,-1 1 0,1-1 0,0 0 0,-3 0 0,-30-15 0,23 12 0,-59-31 0,-1 4 0,-1 3 0,-83-21 0,121 44 0,0 2 0,-1 0 0,1 3 0,-61 6 0,89-6 0,0 1 0,0 0 0,0 1 0,1-1 0,-1 1 0,1 0 0,-1 0 0,1 1 0,0 0 0,0 0 0,0 0 0,0 0 0,0 1 0,1 0 0,-1 0 0,1 0 0,0 0 0,0 1 0,1-1 0,0 1 0,-1 0 0,2 0 0,-1 1 0,-2 5 0,-1 7 0,0 2 0,1-1 0,1 0 0,1 1 0,-1 32 0,-7 38 0,6-52 0,-1 52 0,18 104 0,1 16 0,-12-196 0,-2-1 0,0 0 0,0 1 0,-1-1 0,-1 0 0,0 0 0,-1 0 0,-7 17 0,8-25 0,0 0 0,0 0 0,-1 0 0,0 0 0,1-1 0,-2 1 0,1-1 0,0 0 0,-1-1 0,0 1 0,1-1 0,-1 0 0,-1 0 0,1 0 0,0-1 0,-1 1 0,1-1 0,-1-1 0,0 1 0,0-1 0,-9 1 0,-41 2 0,-101-5 0,67-1 0,90 2 0,0 0 0,-1-1 0,1 1 0,0 0 0,-1 0 0,1 0 0,0 0 0,-1 0 0,1-1 0,-1 1 0,1 0 0,0 0 0,-1 0 0,1 0 0,0 0 0,-1 0 0,1 0 0,-1 1 0,1-1 0,0 0 0,-1 0 0,1 0 0,0 0 0,-1 0 0,1 0 0,0 1 0,-1-1 0,1 0 0,0 0 0,-1 1 0,1-1 0,0 0 0,0 0 0,-1 1 0,1-1 0,0 0 0,0 1 0,0-1 0,-1 0 0,1 1 0,0-1 0,0 0 0,0 1 0,0-1 0,0 0 0,0 1 0,0-1 0,0 1 0,0-1 0,0 1 0,19 18 0,44 20 0,-58-36 0,282 144 0,-232-120 0,-46-23 0,0 0 0,0 1 0,0 0 0,0 1 0,-1 0 0,0 0 0,-1 0 0,1 1 0,-1 1 0,0-1 0,-1 1 0,0 0 0,0 0 0,-1 1 0,0 0 0,0 0 0,-1 0 0,0 0 0,-1 1 0,0-1 0,0 1 0,-1 0 0,0 0 0,0 16 0,-2-6 0,-1 0 0,0 0 0,-1 0 0,-6 21 0,6-33 0,-1-1 0,1 0 0,-1 1 0,-1-1 0,1 0 0,-1 0 0,-1-1 0,1 1 0,-1-1 0,0 0 0,0 0 0,-1-1 0,-8 7 0,-1-1 0,5-4 0,1-1 0,0 1 0,1 0 0,-1 1 0,1 0 0,1 0 0,-1 1 0,-7 12 0,15-20 0,0 0 0,0 0 0,0 0 0,0 0 0,0 0 0,0 0 0,1 0 0,-1 0 0,0 0 0,1 0 0,-1 0 0,0 0 0,1 0 0,-1 0 0,1 0 0,0-1 0,-1 1 0,1 0 0,-1 0 0,1-1 0,0 1 0,0 0 0,0-1 0,-1 1 0,1-1 0,0 1 0,0-1 0,0 1 0,0-1 0,0 0 0,0 1 0,0-1 0,1 0 0,39 12 0,-36-11 0,69 11 0,1-3 0,0-3 0,124-7 0,80 5 0,-257-2 0,1 1 0,33 10 0,-51-10-1365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9:26:11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3467 5 24575,'-101'-2'0,"39"0"0,0 2 0,0 3 0,-68 12 0,98-5 0,1 1 0,0 1 0,1 2 0,0 1 0,-43 29 0,59-34 0,1 0 0,0 2 0,1-1 0,0 2 0,1 0 0,0 0 0,1 1 0,0 0 0,2 0 0,-1 1 0,2 1 0,0-1 0,1 1 0,-8 29 0,4-18 0,-1-1 0,-1-1 0,-26 40 0,23-40 0,0 0 0,2 1 0,-14 38 0,8-10 0,11-34 0,1 0 0,1 1 0,0 0 0,2 1 0,-3 41 0,6-5 0,-10 70 0,2-11 0,8-75 0,-8 47 0,6-57 0,1 1 0,2-1 0,7 64 0,1 14 0,-8 475 0,-12-442 0,0-19 0,7-56 0,-2-1 0,-3 0 0,-25 83 0,20-72 0,4 0 0,3 1 0,4 149 0,-1 14 0,-17-68 0,12-108 0,-3 100 0,11-139 0,0 0 0,-2-1 0,-11 38 0,8-36 0,1 0 0,-4 48 0,12 227 0,-4 60 0,-10-257 0,-1 37 0,9-70 0,-4 0 0,-29 123 0,-3 14 0,31-52 0,0 3 0,-1-92 0,-3 0 0,-3 0 0,-2-1 0,-45 103 0,25-82 0,4 2 0,5 1 0,-22 111 0,45-177 0,0-1 0,-2 1 0,0-1 0,-18 35 0,19-47 0,-1-1 0,0 0 0,0 0 0,-1 0 0,-1-1 0,0-1 0,0 0 0,-1 0 0,-22 15 0,10-8 0,-38 35 0,43-35 0,0-1 0,-1-1 0,-27 16 0,28-22 0,0-1 0,-1-1 0,0-1 0,-33 7 0,-12 4 0,19 2 0,37-15 0,1 0 0,-1-1 0,0 0 0,0 0 0,0-1 0,-1 0 0,-11 2 0,-159 18 0,114-11 0,-117 3 0,90-16 0,-126 4 0,195 1 0,0 2 0,0 1 0,0 1 0,1 1 0,0 0 0,1 2 0,-31 18 0,-43 21 0,86-43-114,-40 22 362,47-27-348,-1 1 0,0-1 0,0 0 0,1 0 0,-1 0 0,0 0 0,0-1 1,0 1-1,0-1 0,0 0 0,0 0 0,0 0 0,0 0 0,-4-1 0,-11-8-6726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9:57:55.2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4896 84 24575,'-139'-2'0,"-149"5"0,200 9 0,54-6 0,-53 2 0,-920-9 0,986 0 0,0-2 0,0 0 0,1-1 0,-38-12 0,-19-4 0,48 15 0,-1 2 0,-52 1 0,55 3 0,-1-2 0,1 0 0,-46-10 0,42 6 0,-1 0 0,1 3 0,-1 0 0,-40 4 0,38 0 0,0-2 0,0-1 0,-51-9 0,38 2 0,-1 2 0,1 2 0,-1 2 0,-79 7 0,124-4 0,1-1 0,-1 1 0,0-1 0,1 1 0,-1 0 0,1 0 0,-1 0 0,1 0 0,-1 1 0,1-1 0,0 1 0,-1-1 0,1 1 0,0 0 0,0 0 0,0 0 0,1 0 0,-1 0 0,0 0 0,1 0 0,-1 1 0,1-1 0,0 1 0,0-1 0,0 1 0,0-1 0,0 1 0,1 0 0,-1 5 0,-1 7 0,0 1 0,2 0 0,0 0 0,2 18 0,0-7 0,-1 44 0,0-5 0,17 120 0,10 2 0,-20-127 0,-3 1 0,-3 0 0,-5 63 0,0-7 0,3 2031 0,14-1942 0,-4-98 0,1 26 0,8 202 0,-20 1099 0,-26-1118 0,0 11 0,23-234 0,-17 96 0,-1 16 0,14 528 0,10-428 0,-2 394 0,-13-523 0,0-4 0,-1-15 0,1-7 0,15-103 0,-1 31 0,-1-73 0,-1 0 0,0-1 0,0 1 0,-1-1 0,1 1 0,-1-1 0,-1 0 0,-5 12 0,6-16 0,0 1 0,0-1 0,-1 1 0,1-1 0,-1 0 0,0 0 0,0 0 0,1 0 0,-1 0 0,-1-1 0,1 1 0,0-1 0,0 0 0,0 0 0,-1 0 0,1-1 0,0 1 0,-1-1 0,1 1 0,-1-1 0,1 0 0,0-1 0,-6 0 0,-9-1 0,0-1 0,-1-1 0,-17-6 0,23 6 0,-29-8 0,-1 3 0,0 2 0,-1 1 0,1 2 0,-51 3 0,-742 3 0,456-3 0,351-1 67,-58-10 0,-6-1-1566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9:58:57.1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24575,'67'0'0,"83"-1"0,0 6 0,178 28 0,-36-3 0,-221-26 0,787 8 0,-508-15 0,747 3 0,-1094 0 0,0-1 0,0 1 0,1 1 0,-1-1 0,0 0 0,0 1 0,0-1 0,0 1 0,0 0 0,0 0 0,0 0 0,-1 1 0,1-1 0,0 1 0,-1-1 0,1 1 0,0 0 0,-1 0 0,2 2 0,-1 1 0,0-1 0,-1 0 0,0 1 0,0 0 0,0-1 0,-1 1 0,1 0 0,-1 0 0,0 0 0,-1 0 0,1 7 0,102 771 0,-93-718 0,40 351 0,-11 363 0,-36-615 0,0 585 0,-1-3 0,11-378 0,1 122 0,-15 1035 0,6-1424 0,32 180 0,-19-171 0,4 120 0,-21 321 0,-4-246 0,3-239 0,-17 119 0,10-120 0,0 75 0,7-86 0,-3-1 0,-16 86 0,-8 26 0,22-115 0,-3 0 0,-29 97 0,28-125 0,4-10 0,0-1 0,1 1 0,1 0 0,0 0 0,-2 17 0,4-27 0,1 0 0,0 0 0,0 0 0,0 1 0,1-1 0,-1 0 0,0 0 0,1 0 0,0 0 0,-1 0 0,1 1 0,0-1 0,0 0 0,0 0 0,0-1 0,0 1 0,1 0 0,-1 0 0,0-1 0,1 1 0,0 0 0,-1-1 0,1 0 0,0 1 0,0-1 0,-1 0 0,1 0 0,0 0 0,0 0 0,0 0 0,1 0 0,-1-1 0,0 1 0,0-1 0,0 1 0,3-1 0,23 3 0,1-2 0,-1 0 0,47-6 0,0 0 0,58 5 0,56-3 0,-171 1 0,-1-1 0,1-1 0,-1 0 0,21-9 0,-22 7 0,0 1 0,1 0 0,0 1 0,31-3 0,161 8 0,-125 2 0,1-4 0,116-16 0,-119 7 0,-1 5 0,123 6 0,-64 2 0,148-3-1365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4:30.8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5441 24575,'3310'0'0,"-2906"28"0,-14 0 0,-375-28 0,0 0 0,0-1 0,1-1 0,-1 0 0,0-1 0,-1-1 0,22-8 0,-31 10 0,1-1 0,-1 0 0,0 0 0,1 0 0,-2-1 0,1 0 0,0 0 0,-1 0 0,1 0 0,-1-1 0,-1 0 0,1 0 0,-1 0 0,1 0 0,-1 0 0,-1-1 0,1 0 0,-1 1 0,0-1 0,2-9 0,1-21 0,-2 0 0,-1 0 0,-2 0 0,-2 0 0,-7-45 0,1-15 0,-5-876 0,16 608 0,-5 96 0,9-337 0,12 363 0,5-172 0,-38-9 0,4-165 0,33 366 0,2-42 0,-26 134 0,0 29 0,16-146 0,-12 206 0,-3 30 0,0 0 0,1 0 0,1 1 0,4-19 0,-5 26 0,0 1 0,1-1 0,-1 0 0,0 1 0,1-1 0,0 1 0,-1-1 0,1 1 0,0 0 0,0 0 0,0 0 0,0 0 0,1 0 0,-1 0 0,1 0 0,-1 1 0,1-1 0,-1 1 0,1 0 0,0 0 0,5-2 0,27-3 0,1 2 0,0 1 0,0 1 0,1 2 0,44 6 0,25 0 0,677-6 0,-746 1 59,46 9 0,-47-4-800,50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4:34.2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 24575,'371'-1'0,"423"3"0,-483 9 0,123 1 0,-372-13 0,-27-1 0,70 6 0,-102-3 0,1-1 0,0 1 0,-1 0 0,1 0 0,-1 1 0,1-1 0,-1 1 0,0-1 0,1 1 0,-1 0 0,0 0 0,0 1 0,0-1 0,-1 1 0,1-1 0,0 1 0,-1 0 0,0 0 0,0 0 0,0 0 0,0 0 0,2 4 0,1 6 0,-1 0 0,0 1 0,-1-1 0,3 24 0,-1-4 0,135 593 0,-98-450 0,13 43 0,22 100 0,-61-234 0,9 160 0,-35 491 0,-4-291 0,13-323 0,5-1 0,6 0 0,41 203 0,-31-241 0,17 160 0,-32-201 0,2 0 0,16 55 0,7 34 0,20 360 0,-43-428 0,3 0 0,20 64 0,-14-63 0,12 101 0,-28-160 0,0 1 0,1-1 0,-1 1 0,1-1 0,0 0 0,0 1 0,1-1 0,-1 0 0,4 6 0,-4-9 0,1-1 0,-1 1 0,1-1 0,-1 1 0,1-1 0,0 0 0,0 1 0,-1-1 0,1 0 0,0 0 0,0-1 0,0 1 0,0 0 0,0-1 0,0 1 0,0-1 0,0 1 0,1-1 0,-1 0 0,0 0 0,0 0 0,0 0 0,0-1 0,0 1 0,3-1 0,211-41 0,-98 16 0,82-10 0,1 9 0,394 0 0,-533 24 0,118-18 0,-115 10 0,103-2 0,481 14 0,-610-3 0,48-8 0,-47 5 0,42-1 0,-55 6-1365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7:04.5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24575,'1'1'0,"-1"1"0,1 0 0,0-1 0,-1 1 0,1 0 0,0-1 0,0 1 0,0-1 0,0 0 0,1 1 0,-1-1 0,0 0 0,1 0 0,-1 1 0,0-1 0,1 0 0,-1-1 0,1 1 0,2 1 0,32 15 0,15-3 0,0-2 0,0-2 0,79 5 0,-54-7 0,655 40 0,-41-5 0,-229-3 0,-444-39 0,0 0 0,1 1 0,-1 1 0,0 1 0,29 10 0,-42-12 0,0-1 0,-1 1 0,1 0 0,-1 0 0,1 0 0,-1 1 0,0-1 0,0 1 0,0 0 0,0-1 0,0 1 0,0 1 0,-1-1 0,0 0 0,1 1 0,-1-1 0,0 1 0,-1-1 0,1 1 0,-1 0 0,0 0 0,0 0 0,0 0 0,0 0 0,-1 0 0,1 0 0,-1 0 0,0 0 0,-1 7 0,-4 32 0,-3 27 0,2 1 0,3 0 0,8 84 0,6-60 0,41 616 0,-33-233 0,-15-391 0,28 319 0,6 213 0,-16-307 0,-21-296 0,0-14 0,-1 1 0,1-1 0,0 0 0,-1 1 0,1-1 0,0 0 0,0 0 0,0 0 0,1 1 0,-1-1 0,1-1 0,-1 1 0,1 0 0,-1 0 0,1 0 0,0-1 0,0 1 0,0-1 0,0 0 0,0 1 0,0-1 0,0 0 0,1 0 0,-1 0 0,0 0 0,0-1 0,1 1 0,-1-1 0,3 1 0,11 1 0,0 0 0,0-1 0,25-2 0,-12 0 0,185 3 0,460 10 0,-273-9 0,11 0 0,-66 19-1365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7:07.1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3892 24575,'427'42'0,"-1"-36"0,-150-5 0,11 10 0,83 0 0,-206-10 0,148-4 0,-309 4 0,1-1 0,-1 0 0,0-1 0,1 1 0,-1 0 0,0-1 0,0 0 0,0 0 0,1 0 0,-1 0 0,0 0 0,0-1 0,0 0 0,-1 1 0,1-1 0,0 0 0,-1 0 0,1 0 0,-1-1 0,3-2 0,-2-1 0,0 0 0,-1 0 0,1-1 0,-1 1 0,-1-1 0,1 1 0,-1-1 0,-1 1 0,1-9 0,8-90 0,73-593 0,66-95 0,-62 163 0,-78 470 0,-19-220 0,-1 42 0,0 131 0,5 132 0,3-112 0,5 184 0,-1 0 0,1 0 0,-1 0 0,1 1 0,0-1 0,0 0 0,0 1 0,0-1 0,1 0 0,-1 1 0,1-1 0,-1 1 0,1 0 0,0 0 0,0 0 0,0-1 0,0 2 0,1-1 0,-1 0 0,0 0 0,1 1 0,-1-1 0,1 1 0,0 0 0,-1 0 0,1 0 0,0 0 0,0 0 0,-1 1 0,1-1 0,4 1 0,12-2 0,0 0 0,1 2 0,34 4 0,-22-2 0,286 1 0,1-14 0,400-66 0,-457 40 0,181-28 0,-361 50 0,-29 5 0,0 2 0,63-2 0,86 12-1365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46:5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24575,'58'3'0,"104"18"0,-101-11 0,80 3 0,-3-14 0,54 2 0,-189-1 0,0 0 0,0 1 0,-1-1 0,1 1 0,0 0 0,0 0 0,-1 0 0,1 0 0,0 1 0,-1-1 0,1 1 0,-1-1 0,0 1 0,0 0 0,1 0 0,-1 0 0,0 0 0,0 0 0,-1 1 0,1-1 0,-1 1 0,1-1 0,-1 1 0,0-1 0,1 1 0,-1 0 0,-1-1 0,2 6 0,1 7 0,-1 0 0,0 0 0,-1 1 0,-2 19 0,1-12 0,-34 509 0,20-383 0,-9 23 0,-4 67 0,4 951 0,24-1077 0,1-29 0,-10 103 0,7-179 0,0 0 0,0 0 0,-1-1 0,0 1 0,-1-1 0,1 1 0,-8 12 0,9-18 0,-1 0 0,1 0 0,-1 0 0,1-1 0,-1 1 0,0 0 0,0 0 0,0-1 0,0 0 0,0 1 0,0-1 0,0 0 0,0 0 0,0 0 0,-1 0 0,1 0 0,0-1 0,-1 1 0,1-1 0,-1 1 0,1-1 0,-1 0 0,1 0 0,-1 0 0,1 0 0,0 0 0,-5-2 0,-32-8 0,1-1 0,1-3 0,-46-22 0,-45-16 0,69 34 0,27 10 0,-43-19 0,56 20 33,-1 1-1,0 0 0,-34-4 1,-25-6-1528,57 9-5331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5:06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7035 1 24575,'0'844'0,"2"-789"0,13 66 0,-8-69 0,-5-34 0,9 67 0,0 89 0,-12 461 0,2-632 0,-1-1 0,0 1 0,0-1 0,-1 1 0,1-1 0,0 1 0,-1-1 0,1 1 0,-1-1 0,0 0 0,0 1 0,0-1 0,0 0 0,0 1 0,-1-1 0,1 0 0,-1 0 0,1 0 0,-1 0 0,0-1 0,1 1 0,-1 0 0,0-1 0,0 1 0,-3 1 0,-2-1 0,0 1 0,0-1 0,-1-1 0,1 1 0,0-1 0,-1 0 0,-11-1 0,-240-3 0,-310-45 0,478 39 0,-693-66 0,-9 39 0,-1204 37 0,766 1 0,987-4 0,-254 5 0,478-1 0,1 1 0,-31 8 0,-18 4 0,66-15 0,0 1 0,0-1 0,0 0 0,0 0 0,-1 0 0,1 0 0,0 0 0,0 0 0,0-1 0,-1 1 0,1-1 0,0 1 0,0-1 0,0 0 0,0 0 0,0 0 0,0 0 0,0 0 0,0 0 0,1-1 0,-4-2 0,3 2 0,1-1 0,-1 0 0,1 0 0,0 1 0,-1-1 0,1 0 0,1 0 0,-1 0 0,0 0 0,1 0 0,-1 0 0,1 0 0,0 0 0,1-4 0,1-12 0,0 0 0,2 0 0,1 0 0,7-20 0,-7 23 0,8-38 0,-2-1 0,-3 0 0,-2 0 0,-2-104 0,-4 156 0,0-1 0,0 0 0,0 0 0,1 0 0,0 1 0,0-1 0,0 0 0,0 0 0,0 1 0,1-1 0,0 1 0,-1-1 0,4-3 0,-4 6 0,0 1 0,-1-1 0,1 0 0,0 0 0,0 1 0,0-1 0,-1 0 0,1 1 0,0-1 0,0 1 0,0 0 0,0-1 0,0 1 0,0 0 0,0-1 0,0 1 0,0 0 0,1 0 0,-1 0 0,1 0 0,0 0 0,0 1 0,0-1 0,0 1 0,0 0 0,0 0 0,-1-1 0,1 1 0,0 1 0,0-1 0,-1 0 0,1 0 0,0 1 0,-1-1 0,2 2 0,33 33 0,-1 2 0,49 69 0,-83-107 0,-1 0 0,0 1 0,1-1 0,-1 0 0,1 1 0,-1-1 0,0 1 0,1-1 0,-1 0 0,0 1 0,1-1 0,-1 1 0,0-1 0,0 1 0,1-1 0,-1 1 0,0-1 0,0 1 0,0-1 0,0 1 0,0-1 0,0 1 0,0 0 0,0-1 0,0 1 0,0-1 0,0 1 0,0-1 0,0 1 0,0-1 0,0 1 0,-1-1 0,1 1 0,0-1 0,0 1 0,-1-1 0,1 1 0,-1 0 0,-22-6 0,-33-25 0,54 29 0,-70-51 0,60 42 0,0-1 0,-1 2 0,-1 0 0,1 1 0,-1 0 0,-1 1 0,1 0 0,-21-6 0,19 13 0,1 0 0,0 1 0,-1 1 0,1 0 0,0 1 0,0 0 0,1 1 0,-27 12 0,33-14 0,1 1 0,-1 0 0,1 0 0,0 1 0,0 0 0,1 0 0,-1 1 0,1 0 0,0 0 0,0 0 0,1 1 0,-1 0 0,1 0 0,0 0 0,1 1 0,0-1 0,0 1 0,-6 14 0,-10 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5:11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24575,'339'0'0,"-331"0"0,0 1 0,0 0 0,-1 0 0,1 0 0,0 1 0,-1 0 0,1 1 0,-1 0 0,1 0 0,-1 0 0,0 1 0,-1 0 0,1 0 0,11 11 0,-14-11 0,0 1 0,-1-1 0,1 1 0,-1 0 0,-1-1 0,1 1 0,-1 1 0,1-1 0,-1 0 0,-1 1 0,1-1 0,-1 1 0,0-1 0,0 1 0,-1 0 0,0-1 0,0 1 0,0 0 0,0-1 0,-1 1 0,-2 7 0,2-7 0,-1-1 0,1 1 0,-1 0 0,-1-1 0,1 0 0,-1 1 0,0-1 0,0 0 0,0 0 0,-1-1 0,0 1 0,0-1 0,0 0 0,0 0 0,-1 0 0,0 0 0,1-1 0,-9 5 0,-7 2 0,-1-2 0,1 1 0,-38 8 0,-9 4 0,47-14 0,13-5 0,0 0 0,0 1 0,1 0 0,0 0 0,-12 8 0,15-8 0,1-1 0,-1 1 0,1 0 0,0-1 0,0 1 0,0 0 0,1 0 0,-1 0 0,1 0 0,-1 1 0,1-1 0,0 0 0,0 1 0,1-1 0,-1 6 0,-2 39-1365,3-27-5461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5:1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1/27/2023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spring2023/476/mai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customXml" Target="../ink/ink3.xml"/><Relationship Id="rId10" Type="http://schemas.openxmlformats.org/officeDocument/2006/relationships/customXml" Target="../ink/ink5.xml"/><Relationship Id="rId4" Type="http://schemas.openxmlformats.org/officeDocument/2006/relationships/image" Target="../media/image16.jpeg"/><Relationship Id="rId9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7.xml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customXml" Target="../ink/ink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customXml" Target="../ink/ink11.xml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customXml" Target="../ink/ink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customXml" Target="../ink/ink15.xml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customXml" Target="../ink/ink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customXml" Target="../ink/ink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45.png"/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12" Type="http://schemas.openxmlformats.org/officeDocument/2006/relationships/customXml" Target="../ink/ink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customXml" Target="../ink/ink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5.png"/><Relationship Id="rId7" Type="http://schemas.openxmlformats.org/officeDocument/2006/relationships/customXml" Target="../ink/ink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customXml" Target="../ink/ink33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55.png"/><Relationship Id="rId7" Type="http://schemas.openxmlformats.org/officeDocument/2006/relationships/customXml" Target="../ink/ink3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customXml" Target="../ink/ink35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.png"/><Relationship Id="rId7" Type="http://schemas.openxmlformats.org/officeDocument/2006/relationships/customXml" Target="../ink/ink3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customXml" Target="../ink/ink37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customXml" Target="../ink/ink3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60.jpe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24.png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5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57600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Operating Systems Review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2023</a:t>
            </a: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D70D7-EA50-5288-22F7-A8F0EFC888C5}"/>
              </a:ext>
            </a:extLst>
          </p:cNvPr>
          <p:cNvSpPr txBox="1"/>
          <p:nvPr/>
        </p:nvSpPr>
        <p:spPr>
          <a:xfrm>
            <a:off x="0" y="6503206"/>
            <a:ext cx="1028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3"/>
              </a:rPr>
              <a:t>https://www.cs.montana.edu/pearsall/classes/spring2023/476/main.html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pic>
        <p:nvPicPr>
          <p:cNvPr id="9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CFDEE2E-D551-76F1-15A7-D5E01961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978B97C-FB88-8DCE-48C0-087D32543341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DB3CDD6-0255-8FF2-E03D-35539BE3ACCC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ill Belichick | Biography &amp; Facts | Britannica">
            <a:extLst>
              <a:ext uri="{FF2B5EF4-FFF2-40B4-BE49-F238E27FC236}">
                <a16:creationId xmlns:a16="http://schemas.microsoft.com/office/drawing/2014/main" id="{2CBFE2F0-02FA-996E-6F09-10A46264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which programs should be executed by the CPU</a:t>
            </a:r>
          </a:p>
        </p:txBody>
      </p:sp>
      <p:pic>
        <p:nvPicPr>
          <p:cNvPr id="9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9A9CF9A2-A515-5FF6-5D08-C38553BE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AE867E2-F3EB-5ADF-48DE-58530979DEEF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4DDA275-D7CF-2C0F-79ED-8FFBB12148E6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ill Belichick | Biography &amp; Facts | Britannica">
            <a:extLst>
              <a:ext uri="{FF2B5EF4-FFF2-40B4-BE49-F238E27FC236}">
                <a16:creationId xmlns:a16="http://schemas.microsoft.com/office/drawing/2014/main" id="{A4C3566B-5DD3-C71B-282E-CA76B517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8485937D-F4C4-4153-92DF-FA8D6520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which programs should be executed by the 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F95D-9912-3670-6F89-36C7F6790132}"/>
              </a:ext>
            </a:extLst>
          </p:cNvPr>
          <p:cNvSpPr txBox="1"/>
          <p:nvPr/>
        </p:nvSpPr>
        <p:spPr>
          <a:xfrm>
            <a:off x="6772599" y="5467247"/>
            <a:ext cx="5062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physical memory is utilized 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B83AF88-C5F9-F403-E60A-A2EB30A6BA7E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1D4A42-5B04-F8A2-7B3A-F3914140FD98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Bill Belichick | Biography &amp; Facts | Britannica">
            <a:extLst>
              <a:ext uri="{FF2B5EF4-FFF2-40B4-BE49-F238E27FC236}">
                <a16:creationId xmlns:a16="http://schemas.microsoft.com/office/drawing/2014/main" id="{1B041E48-643A-66EE-4BAD-0103EF8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C6F2F3FA-DCD6-B3C1-0FED-C12664DD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9BD85AE-5D18-DA1B-775A-DA659314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18" y="5094927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78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which programs should be executed by the 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F95D-9912-3670-6F89-36C7F6790132}"/>
              </a:ext>
            </a:extLst>
          </p:cNvPr>
          <p:cNvSpPr txBox="1"/>
          <p:nvPr/>
        </p:nvSpPr>
        <p:spPr>
          <a:xfrm>
            <a:off x="6772599" y="5467247"/>
            <a:ext cx="5062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physical memory is utilized 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B83AF88-C5F9-F403-E60A-A2EB30A6BA7E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1D4A42-5B04-F8A2-7B3A-F3914140FD98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Bill Belichick | Biography &amp; Facts | Britannica">
            <a:extLst>
              <a:ext uri="{FF2B5EF4-FFF2-40B4-BE49-F238E27FC236}">
                <a16:creationId xmlns:a16="http://schemas.microsoft.com/office/drawing/2014/main" id="{1B041E48-643A-66EE-4BAD-0103EF8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C6F2F3FA-DCD6-B3C1-0FED-C12664DD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9BD85AE-5D18-DA1B-775A-DA659314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18" y="5094927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dult Magic Magician Costume - Walmart.com">
            <a:extLst>
              <a:ext uri="{FF2B5EF4-FFF2-40B4-BE49-F238E27FC236}">
                <a16:creationId xmlns:a16="http://schemas.microsoft.com/office/drawing/2014/main" id="{B4DEC239-033B-E0A4-023C-D6F89645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915" y="1186026"/>
            <a:ext cx="3566449" cy="509492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63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460" y="3128698"/>
            <a:ext cx="1591504" cy="21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5F288-4FF8-38D5-24FE-AB72EFAA1F06}"/>
              </a:ext>
            </a:extLst>
          </p:cNvPr>
          <p:cNvSpPr txBox="1"/>
          <p:nvPr/>
        </p:nvSpPr>
        <p:spPr>
          <a:xfrm>
            <a:off x="7221652" y="3086707"/>
            <a:ext cx="3082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an application get access to a computer's resources?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9174C3-DD28-24DF-D910-11BA765C3820}"/>
                  </a:ext>
                </a:extLst>
              </p14:cNvPr>
              <p14:cNvContentPartPr/>
              <p14:nvPr/>
            </p14:nvContentPartPr>
            <p14:xfrm>
              <a:off x="4831501" y="2600270"/>
              <a:ext cx="1128240" cy="351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9174C3-DD28-24DF-D910-11BA765C38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3501" y="2582630"/>
                <a:ext cx="1163880" cy="38700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 descr="Add file, create, create file, document, file, new, new file icon -  Download on Iconfinder">
            <a:extLst>
              <a:ext uri="{FF2B5EF4-FFF2-40B4-BE49-F238E27FC236}">
                <a16:creationId xmlns:a16="http://schemas.microsoft.com/office/drawing/2014/main" id="{967BE29D-AE5F-BF04-42FC-CB5280B33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76" y="2368982"/>
            <a:ext cx="101566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79F8D8-27D7-44A9-FB08-817A3360F826}"/>
                  </a:ext>
                </a:extLst>
              </p14:cNvPr>
              <p14:cNvContentPartPr/>
              <p14:nvPr/>
            </p14:nvContentPartPr>
            <p14:xfrm>
              <a:off x="3364501" y="4370390"/>
              <a:ext cx="2550240" cy="739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79F8D8-27D7-44A9-FB08-817A3360F8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6501" y="4352750"/>
                <a:ext cx="2585880" cy="77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5DA4D65-3D67-5CBF-7C89-0ABDE8076A3A}"/>
              </a:ext>
            </a:extLst>
          </p:cNvPr>
          <p:cNvGrpSpPr/>
          <p:nvPr/>
        </p:nvGrpSpPr>
        <p:grpSpPr>
          <a:xfrm>
            <a:off x="5804581" y="3648950"/>
            <a:ext cx="179280" cy="277200"/>
            <a:chOff x="5804581" y="3648950"/>
            <a:chExt cx="17928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8409FA-67CB-07AD-27A6-73487269A30F}"/>
                    </a:ext>
                  </a:extLst>
                </p14:cNvPr>
                <p14:cNvContentPartPr/>
                <p14:nvPr/>
              </p14:nvContentPartPr>
              <p14:xfrm>
                <a:off x="5804581" y="3648950"/>
                <a:ext cx="179280" cy="17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8409FA-67CB-07AD-27A6-73487269A3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6581" y="3631310"/>
                  <a:ext cx="214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325692-0111-0301-3599-40E305C348C7}"/>
                    </a:ext>
                  </a:extLst>
                </p14:cNvPr>
                <p14:cNvContentPartPr/>
                <p14:nvPr/>
              </p14:nvContentPartPr>
              <p14:xfrm>
                <a:off x="5854981" y="392579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325692-0111-0301-3599-40E305C348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36981" y="3907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307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A42A3-ED68-D8CC-3B81-09D24D1D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4414621" cy="20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1143000" y="10419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</p:spTree>
    <p:extLst>
      <p:ext uri="{BB962C8B-B14F-4D97-AF65-F5344CB8AC3E}">
        <p14:creationId xmlns:p14="http://schemas.microsoft.com/office/powerpoint/2010/main" val="1944821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A42A3-ED68-D8CC-3B81-09D24D1D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2286000" cy="10653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1143000" y="10419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ED387-8E8E-0948-8235-EC7DE182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938" y="1915555"/>
            <a:ext cx="3848010" cy="1431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6C69F6-DE59-D9A4-0438-37D3546B0DD1}"/>
              </a:ext>
            </a:extLst>
          </p:cNvPr>
          <p:cNvCxnSpPr/>
          <p:nvPr/>
        </p:nvCxnSpPr>
        <p:spPr>
          <a:xfrm>
            <a:off x="3124200" y="24384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1884B-968E-3C97-823B-16CB76CB64B5}"/>
              </a:ext>
            </a:extLst>
          </p:cNvPr>
          <p:cNvCxnSpPr>
            <a:cxnSpLocks/>
          </p:cNvCxnSpPr>
          <p:nvPr/>
        </p:nvCxnSpPr>
        <p:spPr>
          <a:xfrm>
            <a:off x="8001000" y="2563537"/>
            <a:ext cx="1447800" cy="16274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94E8F-791C-4262-25F6-FD1ADCF48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65" y="4256014"/>
            <a:ext cx="5847876" cy="1656335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588A66-8A29-C45C-CB0C-E5286C05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10" y="3626173"/>
            <a:ext cx="5562600" cy="29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78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/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9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/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</p:spTree>
    <p:extLst>
      <p:ext uri="{BB962C8B-B14F-4D97-AF65-F5344CB8AC3E}">
        <p14:creationId xmlns:p14="http://schemas.microsoft.com/office/powerpoint/2010/main" val="344833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/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210F0-7B22-1B38-260B-EC8A827F806E}"/>
              </a:ext>
            </a:extLst>
          </p:cNvPr>
          <p:cNvSpPr txBox="1"/>
          <p:nvPr/>
        </p:nvSpPr>
        <p:spPr>
          <a:xfrm>
            <a:off x="4915841" y="4140001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operating system have hundreds of different </a:t>
            </a:r>
            <a:r>
              <a:rPr lang="en-US" dirty="0" err="1"/>
              <a:t>syscalls</a:t>
            </a:r>
            <a:r>
              <a:rPr lang="en-US" dirty="0"/>
              <a:t>, and different </a:t>
            </a:r>
            <a:r>
              <a:rPr lang="en-US" dirty="0" err="1"/>
              <a:t>syscalls</a:t>
            </a:r>
            <a:r>
              <a:rPr lang="en-US" dirty="0"/>
              <a:t> have different parameters, we need a way to distinguish them</a:t>
            </a:r>
          </a:p>
        </p:txBody>
      </p:sp>
    </p:spTree>
    <p:extLst>
      <p:ext uri="{BB962C8B-B14F-4D97-AF65-F5344CB8AC3E}">
        <p14:creationId xmlns:p14="http://schemas.microsoft.com/office/powerpoint/2010/main" val="80215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7D8AF-3F70-8AAF-0424-B955B9D61E8F}"/>
              </a:ext>
            </a:extLst>
          </p:cNvPr>
          <p:cNvSpPr txBox="1"/>
          <p:nvPr/>
        </p:nvSpPr>
        <p:spPr>
          <a:xfrm>
            <a:off x="1371600" y="1752600"/>
            <a:ext cx="4580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 0 due </a:t>
            </a:r>
            <a:r>
              <a:rPr lang="en-US" sz="2400" b="1" dirty="0"/>
              <a:t>Sunday</a:t>
            </a:r>
            <a:r>
              <a:rPr lang="en-US" sz="2400" dirty="0"/>
              <a:t> at 11:59 PM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3519AB-BDC1-B20B-B468-766CF066E850}"/>
              </a:ext>
            </a:extLst>
          </p:cNvPr>
          <p:cNvSpPr txBox="1"/>
          <p:nvPr/>
        </p:nvSpPr>
        <p:spPr>
          <a:xfrm>
            <a:off x="1371600" y="2881526"/>
            <a:ext cx="5612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in-person lecture on Wednesday 2/1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/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210F0-7B22-1B38-260B-EC8A827F806E}"/>
              </a:ext>
            </a:extLst>
          </p:cNvPr>
          <p:cNvSpPr txBox="1"/>
          <p:nvPr/>
        </p:nvSpPr>
        <p:spPr>
          <a:xfrm>
            <a:off x="4915841" y="4140001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operating system have hundreds of different </a:t>
            </a:r>
            <a:r>
              <a:rPr lang="en-US" dirty="0" err="1"/>
              <a:t>syscalls</a:t>
            </a:r>
            <a:r>
              <a:rPr lang="en-US" dirty="0"/>
              <a:t>, and different </a:t>
            </a:r>
            <a:r>
              <a:rPr lang="en-US" dirty="0" err="1"/>
              <a:t>syscalls</a:t>
            </a:r>
            <a:r>
              <a:rPr lang="en-US" dirty="0"/>
              <a:t> have different parameters, we need a way to distinguish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7E901-9A4E-4694-D3A5-72D28EFDCD31}"/>
              </a:ext>
            </a:extLst>
          </p:cNvPr>
          <p:cNvSpPr txBox="1"/>
          <p:nvPr/>
        </p:nvSpPr>
        <p:spPr>
          <a:xfrm>
            <a:off x="4808245" y="5411598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OS will look at the values at certain registers!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3395220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27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EA870-3DCA-1B54-1D1E-34D840ACB3AD}"/>
              </a:ext>
            </a:extLst>
          </p:cNvPr>
          <p:cNvSpPr txBox="1"/>
          <p:nvPr/>
        </p:nvSpPr>
        <p:spPr>
          <a:xfrm>
            <a:off x="5791200" y="127715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All applications run in user mode.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87648-05AE-82A2-6FF6-57BC024523D5}"/>
              </a:ext>
            </a:extLst>
          </p:cNvPr>
          <p:cNvSpPr txBox="1"/>
          <p:nvPr/>
        </p:nvSpPr>
        <p:spPr>
          <a:xfrm>
            <a:off x="6096000" y="174250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code has no ability to directly access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8B776-F19B-E031-2B9D-240D8B1AEB83}"/>
              </a:ext>
            </a:extLst>
          </p:cNvPr>
          <p:cNvSpPr txBox="1"/>
          <p:nvPr/>
        </p:nvSpPr>
        <p:spPr>
          <a:xfrm>
            <a:off x="6102579" y="211184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running in user mode must use API/</a:t>
            </a:r>
            <a:r>
              <a:rPr lang="en-US" dirty="0" err="1"/>
              <a:t>syscalls</a:t>
            </a:r>
            <a:r>
              <a:rPr lang="en-US" dirty="0"/>
              <a:t> to access hardware and memory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A07592-DEAD-161C-360E-956B398193A6}"/>
              </a:ext>
            </a:extLst>
          </p:cNvPr>
          <p:cNvSpPr/>
          <p:nvPr/>
        </p:nvSpPr>
        <p:spPr>
          <a:xfrm>
            <a:off x="679132" y="1055121"/>
            <a:ext cx="4595671" cy="47624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1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EA870-3DCA-1B54-1D1E-34D840ACB3AD}"/>
              </a:ext>
            </a:extLst>
          </p:cNvPr>
          <p:cNvSpPr txBox="1"/>
          <p:nvPr/>
        </p:nvSpPr>
        <p:spPr>
          <a:xfrm>
            <a:off x="5791200" y="127715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All applications run in user mode.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87648-05AE-82A2-6FF6-57BC024523D5}"/>
              </a:ext>
            </a:extLst>
          </p:cNvPr>
          <p:cNvSpPr txBox="1"/>
          <p:nvPr/>
        </p:nvSpPr>
        <p:spPr>
          <a:xfrm>
            <a:off x="6096000" y="174250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code has no ability to directly access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8B776-F19B-E031-2B9D-240D8B1AEB83}"/>
              </a:ext>
            </a:extLst>
          </p:cNvPr>
          <p:cNvSpPr txBox="1"/>
          <p:nvPr/>
        </p:nvSpPr>
        <p:spPr>
          <a:xfrm>
            <a:off x="6102579" y="211184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running in user mode must use API/</a:t>
            </a:r>
            <a:r>
              <a:rPr lang="en-US" dirty="0" err="1"/>
              <a:t>syscalls</a:t>
            </a:r>
            <a:r>
              <a:rPr lang="en-US" dirty="0"/>
              <a:t> to access hardware and memory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7EC04-50EB-3818-2648-355E553FF7B2}"/>
              </a:ext>
            </a:extLst>
          </p:cNvPr>
          <p:cNvSpPr txBox="1"/>
          <p:nvPr/>
        </p:nvSpPr>
        <p:spPr>
          <a:xfrm>
            <a:off x="5765685" y="3407599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Code running in kernel-mode has complete, unrestricted access to computer 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543DB-470B-281B-1459-18551B8A5052}"/>
              </a:ext>
            </a:extLst>
          </p:cNvPr>
          <p:cNvSpPr txBox="1"/>
          <p:nvPr/>
        </p:nvSpPr>
        <p:spPr>
          <a:xfrm>
            <a:off x="6096000" y="4886476"/>
            <a:ext cx="5029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for the lowest-level trusted functions of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007264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42F19-6FF5-D4D5-1DE1-8577C2C22F8B}"/>
              </a:ext>
            </a:extLst>
          </p:cNvPr>
          <p:cNvSpPr txBox="1"/>
          <p:nvPr/>
        </p:nvSpPr>
        <p:spPr>
          <a:xfrm>
            <a:off x="6004656" y="2057400"/>
            <a:ext cx="5582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collective functionality and services of the OS that manages the computer and its resources is called the </a:t>
            </a:r>
            <a:r>
              <a:rPr lang="en-US" sz="2800" b="1" dirty="0"/>
              <a:t>kernel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57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24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9341" y="4420354"/>
                <a:ext cx="419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3061" y="4587034"/>
                <a:ext cx="360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21" y="3002674"/>
                <a:ext cx="379800" cy="10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217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14:cNvPr>
              <p14:cNvContentPartPr/>
              <p14:nvPr/>
            </p14:nvContentPartPr>
            <p14:xfrm>
              <a:off x="2617141" y="25947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8141" y="25083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E54A3C6-F6EF-7D8F-86A5-D85B63178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82" y="943652"/>
            <a:ext cx="10716939" cy="484027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4280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14:cNvPr>
              <p14:cNvContentPartPr/>
              <p14:nvPr/>
            </p14:nvContentPartPr>
            <p14:xfrm>
              <a:off x="2617141" y="25947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8141" y="25047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E54A3C6-F6EF-7D8F-86A5-D85B63178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82" y="943652"/>
            <a:ext cx="10716939" cy="484027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4EBF690-6DB1-BD59-EFDF-A777DDC78C79}"/>
              </a:ext>
            </a:extLst>
          </p:cNvPr>
          <p:cNvSpPr/>
          <p:nvPr/>
        </p:nvSpPr>
        <p:spPr>
          <a:xfrm>
            <a:off x="942471" y="2258271"/>
            <a:ext cx="10002257" cy="2281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https://chromium.googlesource.com/chromiumos/docs/+/master/constants/syscalls.md#x86-32_bit</a:t>
            </a:r>
          </a:p>
        </p:txBody>
      </p:sp>
    </p:spTree>
    <p:extLst>
      <p:ext uri="{BB962C8B-B14F-4D97-AF65-F5344CB8AC3E}">
        <p14:creationId xmlns:p14="http://schemas.microsoft.com/office/powerpoint/2010/main" val="1368580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97298C-DC8B-9DEF-03B6-42A67990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35288"/>
            <a:ext cx="9113086" cy="5486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BEDADED-AC7C-5C83-7821-E61C80BE34A8}"/>
              </a:ext>
            </a:extLst>
          </p:cNvPr>
          <p:cNvSpPr/>
          <p:nvPr/>
        </p:nvSpPr>
        <p:spPr>
          <a:xfrm>
            <a:off x="9448800" y="5486400"/>
            <a:ext cx="1143000" cy="53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75D55DD-8954-8703-8F90-428D87552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43000"/>
            <a:ext cx="5832446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62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81200"/>
            <a:ext cx="7086600" cy="3328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14:cNvPr>
              <p14:cNvContentPartPr/>
              <p14:nvPr/>
            </p14:nvContentPartPr>
            <p14:xfrm>
              <a:off x="3103590" y="3304710"/>
              <a:ext cx="334080" cy="128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590" y="3295710"/>
                <a:ext cx="351720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14:cNvPr>
              <p14:cNvContentPartPr/>
              <p14:nvPr/>
            </p14:nvContentPartPr>
            <p14:xfrm>
              <a:off x="4012230" y="2961630"/>
              <a:ext cx="817920" cy="167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590" y="2952990"/>
                <a:ext cx="83556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14:cNvPr>
              <p14:cNvContentPartPr/>
              <p14:nvPr/>
            </p14:nvContentPartPr>
            <p14:xfrm>
              <a:off x="2628750" y="3028590"/>
              <a:ext cx="792360" cy="183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0110" y="3019950"/>
                <a:ext cx="810000" cy="18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A27618-686E-8D71-A338-AA842BB67B63}"/>
                  </a:ext>
                </a:extLst>
              </p14:cNvPr>
              <p14:cNvContentPartPr/>
              <p14:nvPr/>
            </p14:nvContentPartPr>
            <p14:xfrm>
              <a:off x="3709830" y="3113910"/>
              <a:ext cx="357840" cy="144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A27618-686E-8D71-A338-AA842BB67B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0830" y="3105270"/>
                <a:ext cx="375480" cy="14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14:cNvPr>
              <p14:cNvContentPartPr/>
              <p14:nvPr/>
            </p14:nvContentPartPr>
            <p14:xfrm>
              <a:off x="4140750" y="3447630"/>
              <a:ext cx="612360" cy="135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1750" y="3438990"/>
                <a:ext cx="630000" cy="1368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7333277" y="23438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a </a:t>
            </a:r>
            <a:r>
              <a:rPr lang="en-US" b="1" dirty="0"/>
              <a:t>program</a:t>
            </a:r>
            <a:r>
              <a:rPr lang="en-US" dirty="0"/>
              <a:t> get loaded into memory?</a:t>
            </a:r>
          </a:p>
        </p:txBody>
      </p:sp>
    </p:spTree>
    <p:extLst>
      <p:ext uri="{BB962C8B-B14F-4D97-AF65-F5344CB8AC3E}">
        <p14:creationId xmlns:p14="http://schemas.microsoft.com/office/powerpoint/2010/main" val="913726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81200"/>
            <a:ext cx="7086600" cy="3328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14:cNvPr>
              <p14:cNvContentPartPr/>
              <p14:nvPr/>
            </p14:nvContentPartPr>
            <p14:xfrm>
              <a:off x="3103590" y="3304710"/>
              <a:ext cx="334080" cy="128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600" y="3295710"/>
                <a:ext cx="351701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14:cNvPr>
              <p14:cNvContentPartPr/>
              <p14:nvPr/>
            </p14:nvContentPartPr>
            <p14:xfrm>
              <a:off x="4012230" y="2961630"/>
              <a:ext cx="817920" cy="167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230" y="2952630"/>
                <a:ext cx="83556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14:cNvPr>
              <p14:cNvContentPartPr/>
              <p14:nvPr/>
            </p14:nvContentPartPr>
            <p14:xfrm>
              <a:off x="2628750" y="3028590"/>
              <a:ext cx="792360" cy="183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9746" y="3019588"/>
                <a:ext cx="810008" cy="1852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A27618-686E-8D71-A338-AA842BB67B63}"/>
                  </a:ext>
                </a:extLst>
              </p14:cNvPr>
              <p14:cNvContentPartPr/>
              <p14:nvPr/>
            </p14:nvContentPartPr>
            <p14:xfrm>
              <a:off x="3709830" y="3113910"/>
              <a:ext cx="357840" cy="144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A27618-686E-8D71-A338-AA842BB67B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0830" y="3104910"/>
                <a:ext cx="375480" cy="14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14:cNvPr>
              <p14:cNvContentPartPr/>
              <p14:nvPr/>
            </p14:nvContentPartPr>
            <p14:xfrm>
              <a:off x="4140750" y="3447630"/>
              <a:ext cx="612360" cy="135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1750" y="3438630"/>
                <a:ext cx="630000" cy="1368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7333277" y="23438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a </a:t>
            </a:r>
            <a:r>
              <a:rPr lang="en-US" b="1" dirty="0"/>
              <a:t>program</a:t>
            </a:r>
            <a:r>
              <a:rPr lang="en-US" dirty="0"/>
              <a:t> get loaded into memory?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CC90-515E-D1A2-83F6-8F8398129E11}"/>
              </a:ext>
            </a:extLst>
          </p:cNvPr>
          <p:cNvSpPr txBox="1"/>
          <p:nvPr/>
        </p:nvSpPr>
        <p:spPr>
          <a:xfrm>
            <a:off x="7333277" y="335287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active program running on a computer is called a </a:t>
            </a:r>
            <a:r>
              <a:rPr lang="en-US" b="1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315315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21A43F-642F-E79C-BE9A-E340963B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132" y="1494670"/>
            <a:ext cx="3962400" cy="4906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049314-68BD-1CA5-0DD3-B421BA24D2FB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 Executable Code</a:t>
            </a:r>
          </a:p>
          <a:p>
            <a:r>
              <a:rPr lang="en-US" sz="3200" b="1" dirty="0"/>
              <a:t> </a:t>
            </a:r>
          </a:p>
          <a:p>
            <a:r>
              <a:rPr lang="en-US" sz="3200" b="1" dirty="0"/>
              <a:t>2. Associated Data</a:t>
            </a:r>
          </a:p>
          <a:p>
            <a:endParaRPr lang="en-US" sz="3200" dirty="0"/>
          </a:p>
          <a:p>
            <a:r>
              <a:rPr lang="en-US" sz="3200" dirty="0"/>
              <a:t>3. Execution Context/Bookkeeping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30CF2-3CBF-1176-8F95-9B57CB70ED94}"/>
              </a:ext>
            </a:extLst>
          </p:cNvPr>
          <p:cNvSpPr/>
          <p:nvPr/>
        </p:nvSpPr>
        <p:spPr>
          <a:xfrm>
            <a:off x="152400" y="1905506"/>
            <a:ext cx="4343400" cy="16758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F2FDB-04BE-9185-86A2-D36EF469FB3C}"/>
              </a:ext>
            </a:extLst>
          </p:cNvPr>
          <p:cNvSpPr txBox="1"/>
          <p:nvPr/>
        </p:nvSpPr>
        <p:spPr>
          <a:xfrm>
            <a:off x="1981200" y="153248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does this look like?</a:t>
            </a:r>
          </a:p>
        </p:txBody>
      </p:sp>
    </p:spTree>
    <p:extLst>
      <p:ext uri="{BB962C8B-B14F-4D97-AF65-F5344CB8AC3E}">
        <p14:creationId xmlns:p14="http://schemas.microsoft.com/office/powerpoint/2010/main" val="2101631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r="24731"/>
          <a:stretch/>
        </p:blipFill>
        <p:spPr>
          <a:xfrm>
            <a:off x="180975" y="2057400"/>
            <a:ext cx="4914900" cy="4293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295275" y="188072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1A43F-642F-E79C-BE9A-E340963BF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132" y="1494670"/>
            <a:ext cx="3962400" cy="490644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038600"/>
            <a:ext cx="3633787" cy="1295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53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864213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5" y="2291544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Text Segment</a:t>
            </a:r>
            <a:r>
              <a:rPr lang="en-US" sz="2000" dirty="0"/>
              <a:t>- binary executable instructions for the process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8412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83877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5" y="2291544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Segment</a:t>
            </a:r>
            <a:r>
              <a:rPr lang="en-US" sz="2000" dirty="0"/>
              <a:t>- Static variables initialized by the programmer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94885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51215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BSS Segment</a:t>
            </a:r>
            <a:r>
              <a:rPr lang="en-US" sz="2000" dirty="0"/>
              <a:t>- contains statically allocated variables that are declared, but have not been assigned a value yet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16303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08748"/>
              </p:ext>
            </p:extLst>
          </p:nvPr>
        </p:nvGraphicFramePr>
        <p:xfrm>
          <a:off x="7550915" y="1009578"/>
          <a:ext cx="3040885" cy="56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Heap</a:t>
            </a:r>
            <a:r>
              <a:rPr lang="en-US" sz="2000" dirty="0"/>
              <a:t>- memory set aside for dynamic allocation (e.g. malloc). Grows “up” as more memory is allocated</a:t>
            </a:r>
            <a:endParaRPr lang="en-US" sz="2000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59738" y="2456475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92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72986"/>
              </p:ext>
            </p:extLst>
          </p:nvPr>
        </p:nvGraphicFramePr>
        <p:xfrm>
          <a:off x="7550915" y="1009578"/>
          <a:ext cx="3040885" cy="581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Stack </a:t>
            </a:r>
            <a:r>
              <a:rPr lang="en-US" sz="2000" dirty="0"/>
              <a:t>– memory for storing function variables. Grows “down” as additional functions are called</a:t>
            </a:r>
            <a:endParaRPr lang="en-US" sz="2000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69562" y="2557269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3FC827-1ED6-17B0-94FD-B00FFDCF702D}"/>
              </a:ext>
            </a:extLst>
          </p:cNvPr>
          <p:cNvSpPr/>
          <p:nvPr/>
        </p:nvSpPr>
        <p:spPr>
          <a:xfrm rot="5400000">
            <a:off x="9763125" y="2329644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18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34675"/>
              </p:ext>
            </p:extLst>
          </p:nvPr>
        </p:nvGraphicFramePr>
        <p:xfrm>
          <a:off x="7550915" y="1009578"/>
          <a:ext cx="3040885" cy="581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69562" y="2557269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3FC827-1ED6-17B0-94FD-B00FFDCF702D}"/>
              </a:ext>
            </a:extLst>
          </p:cNvPr>
          <p:cNvSpPr/>
          <p:nvPr/>
        </p:nvSpPr>
        <p:spPr>
          <a:xfrm rot="5400000">
            <a:off x="9763125" y="2329644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FBCC1-15F3-8CD3-169A-CB655E3CBE5C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 dirty="0"/>
              <a:t> Executable Code</a:t>
            </a:r>
          </a:p>
          <a:p>
            <a:r>
              <a:rPr lang="en-US" sz="3200" b="1" dirty="0"/>
              <a:t> </a:t>
            </a:r>
          </a:p>
          <a:p>
            <a:r>
              <a:rPr lang="en-US" sz="3200" b="1" dirty="0"/>
              <a:t>2. Associated Data</a:t>
            </a:r>
          </a:p>
          <a:p>
            <a:endParaRPr lang="en-US" sz="3200" dirty="0"/>
          </a:p>
          <a:p>
            <a:r>
              <a:rPr lang="en-US" sz="3200" dirty="0"/>
              <a:t>3. Execution Context/Bookkeeping information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9604CD-2F85-892A-B7AA-070A26F12BBE}"/>
              </a:ext>
            </a:extLst>
          </p:cNvPr>
          <p:cNvGrpSpPr/>
          <p:nvPr/>
        </p:nvGrpSpPr>
        <p:grpSpPr>
          <a:xfrm>
            <a:off x="4383505" y="1690987"/>
            <a:ext cx="3093480" cy="4231800"/>
            <a:chOff x="4383505" y="1690987"/>
            <a:chExt cx="3093480" cy="423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B753A06-C7D7-C498-1926-A65D3B3965BC}"/>
                    </a:ext>
                  </a:extLst>
                </p14:cNvPr>
                <p14:cNvContentPartPr/>
                <p14:nvPr/>
              </p14:nvContentPartPr>
              <p14:xfrm>
                <a:off x="4383505" y="2135947"/>
                <a:ext cx="421560" cy="1280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B753A06-C7D7-C498-1926-A65D3B3965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5865" y="2117947"/>
                  <a:ext cx="457200" cy="13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86B892D-CFE2-A4D9-36F0-7D608E614C93}"/>
                    </a:ext>
                  </a:extLst>
                </p14:cNvPr>
                <p14:cNvContentPartPr/>
                <p14:nvPr/>
              </p14:nvContentPartPr>
              <p14:xfrm>
                <a:off x="4887865" y="1690987"/>
                <a:ext cx="2426040" cy="1094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86B892D-CFE2-A4D9-36F0-7D608E614C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70225" y="1672987"/>
                  <a:ext cx="2461680" cy="11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FD6C93-0A2C-2165-AB63-FEFFFECFD342}"/>
                    </a:ext>
                  </a:extLst>
                </p14:cNvPr>
                <p14:cNvContentPartPr/>
                <p14:nvPr/>
              </p14:nvContentPartPr>
              <p14:xfrm>
                <a:off x="4853665" y="2768827"/>
                <a:ext cx="2623320" cy="3153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FD6C93-0A2C-2165-AB63-FEFFFECFD3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35665" y="2750827"/>
                  <a:ext cx="2658960" cy="318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156724-67D5-6EFE-E073-861AB2865BBD}"/>
                  </a:ext>
                </a:extLst>
              </p14:cNvPr>
              <p14:cNvContentPartPr/>
              <p14:nvPr/>
            </p14:nvContentPartPr>
            <p14:xfrm>
              <a:off x="6895225" y="834907"/>
              <a:ext cx="459000" cy="693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156724-67D5-6EFE-E073-861AB2865B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77585" y="817267"/>
                <a:ext cx="49464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FC110E-9AA4-D692-A855-F7BFAACCCA18}"/>
                  </a:ext>
                </a:extLst>
              </p14:cNvPr>
              <p14:cNvContentPartPr/>
              <p14:nvPr/>
            </p14:nvContentPartPr>
            <p14:xfrm>
              <a:off x="5383225" y="1203187"/>
              <a:ext cx="1248120" cy="2754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FC110E-9AA4-D692-A855-F7BFAACCCA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5585" y="1185547"/>
                <a:ext cx="1283760" cy="27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50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485F25-BBCB-A69A-D54A-CAE1EA14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4579382" cy="2530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684C5C-F0F0-A5D8-6D0F-7F05A0D1AE3A}"/>
              </a:ext>
            </a:extLst>
          </p:cNvPr>
          <p:cNvSpPr txBox="1"/>
          <p:nvPr/>
        </p:nvSpPr>
        <p:spPr>
          <a:xfrm>
            <a:off x="533400" y="2494094"/>
            <a:ext cx="579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understand the technical aspects of security, we must have a good understanding of how </a:t>
            </a:r>
            <a:r>
              <a:rPr lang="en-US" sz="2400" strike="sngStrike" dirty="0"/>
              <a:t>computers</a:t>
            </a:r>
            <a:r>
              <a:rPr lang="en-US" sz="2400" dirty="0"/>
              <a:t>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12E9A-EA61-564E-2498-D6509D757415}"/>
              </a:ext>
            </a:extLst>
          </p:cNvPr>
          <p:cNvSpPr txBox="1"/>
          <p:nvPr/>
        </p:nvSpPr>
        <p:spPr>
          <a:xfrm>
            <a:off x="3276600" y="369442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854405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BAFEA-E7AC-66F7-01C3-D777F36974B8}"/>
              </a:ext>
            </a:extLst>
          </p:cNvPr>
          <p:cNvSpPr txBox="1"/>
          <p:nvPr/>
        </p:nvSpPr>
        <p:spPr>
          <a:xfrm>
            <a:off x="914400" y="2362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BF66A3-32CA-7E9B-28D5-83D9F503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750648"/>
            <a:ext cx="6813911" cy="54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53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</p:spTree>
    <p:extLst>
      <p:ext uri="{BB962C8B-B14F-4D97-AF65-F5344CB8AC3E}">
        <p14:creationId xmlns:p14="http://schemas.microsoft.com/office/powerpoint/2010/main" val="4136121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our executable</a:t>
            </a:r>
          </a:p>
        </p:txBody>
      </p:sp>
    </p:spTree>
    <p:extLst>
      <p:ext uri="{BB962C8B-B14F-4D97-AF65-F5344CB8AC3E}">
        <p14:creationId xmlns:p14="http://schemas.microsoft.com/office/powerpoint/2010/main" val="3254220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995700"/>
              </p:ext>
            </p:extLst>
          </p:nvPr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DB2E4D0-F5FE-FE96-8E57-70EEBEA16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34634"/>
              </p:ext>
            </p:extLst>
          </p:nvPr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4575EFEC-7125-1B34-FD09-A9BDCA1BE73D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1EC442-B71B-7F38-F077-4A4248A82325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98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>
            <a:cxnSpLocks/>
          </p:cNvCxnSpPr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87900"/>
              </p:ext>
            </p:extLst>
          </p:nvPr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B2078F4-B941-A4C4-F6D7-28E4A78F5573}"/>
              </a:ext>
            </a:extLst>
          </p:cNvPr>
          <p:cNvSpPr/>
          <p:nvPr/>
        </p:nvSpPr>
        <p:spPr>
          <a:xfrm>
            <a:off x="228600" y="4157356"/>
            <a:ext cx="838200" cy="18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06472"/>
              </p:ext>
            </p:extLst>
          </p:nvPr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9704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>
            <a:cxnSpLocks/>
          </p:cNvCxnSpPr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28599" y="2362200"/>
            <a:ext cx="812789" cy="1795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>
            <a:cxnSpLocks/>
          </p:cNvCxnSpPr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812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>
            <a:cxnSpLocks/>
          </p:cNvCxnSpPr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50998" y="1875907"/>
            <a:ext cx="812789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>
            <a:cxnSpLocks/>
          </p:cNvCxnSpPr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>
            <a:cxnSpLocks/>
          </p:cNvCxnSpPr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296195"/>
              </p:ext>
            </p:extLst>
          </p:nvPr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093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>
            <a:cxnSpLocks/>
          </p:cNvCxnSpPr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50998" y="1875907"/>
            <a:ext cx="812789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>
            <a:cxnSpLocks/>
          </p:cNvCxnSpPr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>
            <a:cxnSpLocks/>
          </p:cNvCxnSpPr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/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pic>
        <p:nvPicPr>
          <p:cNvPr id="4098" name="Picture 2" descr="Malloc memes. Best Collection of funny Malloc pictures on iFunny Brazil">
            <a:extLst>
              <a:ext uri="{FF2B5EF4-FFF2-40B4-BE49-F238E27FC236}">
                <a16:creationId xmlns:a16="http://schemas.microsoft.com/office/drawing/2014/main" id="{74331CE4-06E8-E565-3629-CFA533189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"/>
          <a:stretch/>
        </p:blipFill>
        <p:spPr bwMode="auto">
          <a:xfrm>
            <a:off x="105839" y="515341"/>
            <a:ext cx="3567905" cy="626645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836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>
            <a:cxnSpLocks/>
          </p:cNvCxnSpPr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38125" y="1371600"/>
            <a:ext cx="812789" cy="509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>
            <a:cxnSpLocks/>
          </p:cNvCxnSpPr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>
            <a:cxnSpLocks/>
          </p:cNvCxnSpPr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/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sp>
        <p:nvSpPr>
          <p:cNvPr id="26" name="Left Brace 25">
            <a:extLst>
              <a:ext uri="{FF2B5EF4-FFF2-40B4-BE49-F238E27FC236}">
                <a16:creationId xmlns:a16="http://schemas.microsoft.com/office/drawing/2014/main" id="{B9D6FFB9-DDA4-7B91-5E9C-B45A5EB1FE14}"/>
              </a:ext>
            </a:extLst>
          </p:cNvPr>
          <p:cNvSpPr/>
          <p:nvPr/>
        </p:nvSpPr>
        <p:spPr>
          <a:xfrm>
            <a:off x="10879207" y="1419911"/>
            <a:ext cx="321945" cy="42517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7250D0-3BAC-6F05-067A-C5B462A7C33E}"/>
              </a:ext>
            </a:extLst>
          </p:cNvPr>
          <p:cNvCxnSpPr>
            <a:cxnSpLocks/>
          </p:cNvCxnSpPr>
          <p:nvPr/>
        </p:nvCxnSpPr>
        <p:spPr>
          <a:xfrm>
            <a:off x="8028750" y="1132497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02096EF-9F5B-2A97-AFA5-60DFCE5A0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72497"/>
              </p:ext>
            </p:extLst>
          </p:nvPr>
        </p:nvGraphicFramePr>
        <p:xfrm>
          <a:off x="4440801" y="783371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861082175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4793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5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814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67460"/>
              </p:ext>
            </p:extLst>
          </p:nvPr>
        </p:nvGraphicFramePr>
        <p:xfrm>
          <a:off x="4431276" y="4889796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13486"/>
              </p:ext>
            </p:extLst>
          </p:nvPr>
        </p:nvGraphicFramePr>
        <p:xfrm>
          <a:off x="4440800" y="3648228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15102"/>
              </p:ext>
            </p:extLst>
          </p:nvPr>
        </p:nvGraphicFramePr>
        <p:xfrm>
          <a:off x="4440801" y="2811798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276" y="2278398"/>
            <a:ext cx="4057650" cy="5334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02259"/>
              </p:ext>
            </p:extLst>
          </p:nvPr>
        </p:nvGraphicFramePr>
        <p:xfrm>
          <a:off x="4421751" y="1441968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02096EF-9F5B-2A97-AFA5-60DFCE5A0439}"/>
              </a:ext>
            </a:extLst>
          </p:cNvPr>
          <p:cNvGraphicFramePr>
            <a:graphicFrameLocks noGrp="1"/>
          </p:cNvGraphicFramePr>
          <p:nvPr/>
        </p:nvGraphicFramePr>
        <p:xfrm>
          <a:off x="4440801" y="783371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861082175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4793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5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137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19" name="Picture 2" descr="Process Control Block in OS">
            <a:extLst>
              <a:ext uri="{FF2B5EF4-FFF2-40B4-BE49-F238E27FC236}">
                <a16:creationId xmlns:a16="http://schemas.microsoft.com/office/drawing/2014/main" id="{239DF41B-7EDC-C4D9-3498-B6B88D806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943538"/>
            <a:ext cx="3197168" cy="259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31AFBC-ECFB-050D-8BA5-68E2E635752A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 Executable Code</a:t>
            </a:r>
          </a:p>
          <a:p>
            <a:r>
              <a:rPr lang="en-US" sz="3200" dirty="0"/>
              <a:t> </a:t>
            </a:r>
          </a:p>
          <a:p>
            <a:r>
              <a:rPr lang="en-US" sz="3200" dirty="0"/>
              <a:t>2. Associated Data</a:t>
            </a:r>
          </a:p>
          <a:p>
            <a:endParaRPr lang="en-US" sz="3200" dirty="0"/>
          </a:p>
          <a:p>
            <a:r>
              <a:rPr lang="en-US" sz="3200" dirty="0"/>
              <a:t>3. Execution Context/Bookkeeping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50238-954D-712A-AC50-CDEA6B68B82A}"/>
              </a:ext>
            </a:extLst>
          </p:cNvPr>
          <p:cNvSpPr txBox="1"/>
          <p:nvPr/>
        </p:nvSpPr>
        <p:spPr>
          <a:xfrm>
            <a:off x="965164" y="4931211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(info that the OS needs to handle the process)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EC2B2-1C88-9C12-DF6F-BFCF10CD9BE4}"/>
              </a:ext>
            </a:extLst>
          </p:cNvPr>
          <p:cNvSpPr txBox="1"/>
          <p:nvPr/>
        </p:nvSpPr>
        <p:spPr>
          <a:xfrm>
            <a:off x="152400" y="132232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process</a:t>
            </a:r>
            <a:r>
              <a:rPr lang="en-US" sz="2800" dirty="0"/>
              <a:t> is an instance of a </a:t>
            </a:r>
            <a:r>
              <a:rPr lang="en-US" sz="2800" u="sng" dirty="0"/>
              <a:t>running</a:t>
            </a:r>
            <a:r>
              <a:rPr lang="en-US" sz="2800" dirty="0"/>
              <a:t> program on a computer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CEC510-D998-97F0-3F77-9A800AFC88D5}"/>
              </a:ext>
            </a:extLst>
          </p:cNvPr>
          <p:cNvSpPr txBox="1"/>
          <p:nvPr/>
        </p:nvSpPr>
        <p:spPr>
          <a:xfrm>
            <a:off x="228600" y="1143000"/>
            <a:ext cx="705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processes have the following data while they are running: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14FE9C8-55B6-9FAE-A8F3-25C3A1F1A5CB}"/>
              </a:ext>
            </a:extLst>
          </p:cNvPr>
          <p:cNvSpPr/>
          <p:nvPr/>
        </p:nvSpPr>
        <p:spPr>
          <a:xfrm>
            <a:off x="6880392" y="3018206"/>
            <a:ext cx="1447800" cy="23287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FD158F-BC2F-7C6D-ECDB-C742734B9BDE}"/>
              </a:ext>
            </a:extLst>
          </p:cNvPr>
          <p:cNvSpPr txBox="1"/>
          <p:nvPr/>
        </p:nvSpPr>
        <p:spPr>
          <a:xfrm>
            <a:off x="523756" y="5737006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6F8B10D-8D5E-1DB1-1A35-A55CEEFDCCCF}"/>
              </a:ext>
            </a:extLst>
          </p:cNvPr>
          <p:cNvSpPr/>
          <p:nvPr/>
        </p:nvSpPr>
        <p:spPr>
          <a:xfrm>
            <a:off x="3266956" y="5835009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F65738-D0F2-761F-9867-09E45F3869B1}"/>
              </a:ext>
            </a:extLst>
          </p:cNvPr>
          <p:cNvSpPr/>
          <p:nvPr/>
        </p:nvSpPr>
        <p:spPr>
          <a:xfrm>
            <a:off x="4419600" y="5753909"/>
            <a:ext cx="2057400" cy="4278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Fork() and exec()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ACF0435-FAFB-E6D5-CEEB-298478874EA9}"/>
              </a:ext>
            </a:extLst>
          </p:cNvPr>
          <p:cNvSpPr/>
          <p:nvPr/>
        </p:nvSpPr>
        <p:spPr>
          <a:xfrm>
            <a:off x="6639044" y="5849080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4A93A0-35B3-B023-FD9F-CC20F861944F}"/>
              </a:ext>
            </a:extLst>
          </p:cNvPr>
          <p:cNvSpPr/>
          <p:nvPr/>
        </p:nvSpPr>
        <p:spPr>
          <a:xfrm>
            <a:off x="7791688" y="5502831"/>
            <a:ext cx="2057400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 is now running as a </a:t>
            </a:r>
            <a:r>
              <a:rPr lang="en-US" b="1" dirty="0"/>
              <a:t>process</a:t>
            </a:r>
          </a:p>
        </p:txBody>
      </p:sp>
      <p:pic>
        <p:nvPicPr>
          <p:cNvPr id="38" name="Picture 2" descr="Process management :: Operating systems 2018">
            <a:extLst>
              <a:ext uri="{FF2B5EF4-FFF2-40B4-BE49-F238E27FC236}">
                <a16:creationId xmlns:a16="http://schemas.microsoft.com/office/drawing/2014/main" id="{0BC612F5-D45E-6607-83C5-3C56E94C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04331"/>
            <a:ext cx="2080090" cy="28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4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1074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“main”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552575"/>
            <a:ext cx="4648200" cy="350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1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“main”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552575"/>
            <a:ext cx="4648200" cy="350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B3DEA21-1AFC-4917-B20F-BA783F78AB58}"/>
                  </a:ext>
                </a:extLst>
              </p14:cNvPr>
              <p14:cNvContentPartPr/>
              <p14:nvPr/>
            </p14:nvContentPartPr>
            <p14:xfrm>
              <a:off x="1999830" y="1655550"/>
              <a:ext cx="1762920" cy="333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B3DEA21-1AFC-4917-B20F-BA783F78A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3830" y="1619550"/>
                <a:ext cx="1834560" cy="341064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5AED5EB-F3BA-E417-E4DC-04DB2FEBE785}"/>
              </a:ext>
            </a:extLst>
          </p:cNvPr>
          <p:cNvSpPr/>
          <p:nvPr/>
        </p:nvSpPr>
        <p:spPr>
          <a:xfrm>
            <a:off x="228600" y="4779021"/>
            <a:ext cx="1672087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9D9E4-0727-66E1-20C9-8C0CE3B03ED1}"/>
              </a:ext>
            </a:extLst>
          </p:cNvPr>
          <p:cNvSpPr/>
          <p:nvPr/>
        </p:nvSpPr>
        <p:spPr>
          <a:xfrm>
            <a:off x="11163298" y="4764301"/>
            <a:ext cx="533401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86C70A5-63A1-F0FF-5E6E-AD9D1001665C}"/>
                  </a:ext>
                </a:extLst>
              </p14:cNvPr>
              <p14:cNvContentPartPr/>
              <p14:nvPr/>
            </p14:nvContentPartPr>
            <p14:xfrm>
              <a:off x="8953230" y="1665630"/>
              <a:ext cx="2086560" cy="3281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86C70A5-63A1-F0FF-5E6E-AD9D100166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7230" y="1629990"/>
                <a:ext cx="2158200" cy="3353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0D496D0-D975-6B38-1612-08B69C8479F0}"/>
              </a:ext>
            </a:extLst>
          </p:cNvPr>
          <p:cNvSpPr txBox="1"/>
          <p:nvPr/>
        </p:nvSpPr>
        <p:spPr>
          <a:xfrm>
            <a:off x="2862240" y="5506760"/>
            <a:ext cx="6955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is code in our program, so it goes inside the text segment</a:t>
            </a:r>
          </a:p>
        </p:txBody>
      </p:sp>
    </p:spTree>
    <p:extLst>
      <p:ext uri="{BB962C8B-B14F-4D97-AF65-F5344CB8AC3E}">
        <p14:creationId xmlns:p14="http://schemas.microsoft.com/office/powerpoint/2010/main" val="3136403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</a:t>
            </a:r>
            <a:r>
              <a:rPr lang="en-US" dirty="0" err="1"/>
              <a:t>printf</a:t>
            </a:r>
            <a:r>
              <a:rPr lang="en-US" dirty="0"/>
              <a:t>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878580"/>
            <a:ext cx="4648200" cy="2187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5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</a:t>
            </a:r>
            <a:r>
              <a:rPr lang="en-US" dirty="0" err="1"/>
              <a:t>printf</a:t>
            </a:r>
            <a:r>
              <a:rPr lang="en-US" dirty="0"/>
              <a:t>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878580"/>
            <a:ext cx="4648200" cy="2187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D791B0-D746-D7A3-8B12-7D4B1F1E74CF}"/>
              </a:ext>
            </a:extLst>
          </p:cNvPr>
          <p:cNvSpPr/>
          <p:nvPr/>
        </p:nvSpPr>
        <p:spPr>
          <a:xfrm>
            <a:off x="232913" y="3810000"/>
            <a:ext cx="1672087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11C1C-1E39-A584-B06C-3B387462271F}"/>
              </a:ext>
            </a:extLst>
          </p:cNvPr>
          <p:cNvSpPr/>
          <p:nvPr/>
        </p:nvSpPr>
        <p:spPr>
          <a:xfrm>
            <a:off x="11061041" y="3798116"/>
            <a:ext cx="1188984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5662B3-F603-A292-411F-0D2CDC2E9B4B}"/>
                  </a:ext>
                </a:extLst>
              </p14:cNvPr>
              <p14:cNvContentPartPr/>
              <p14:nvPr/>
            </p14:nvContentPartPr>
            <p14:xfrm>
              <a:off x="1937461" y="1933474"/>
              <a:ext cx="2106360" cy="197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5662B3-F603-A292-411F-0D2CDC2E9B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1821" y="1897474"/>
                <a:ext cx="2178000" cy="20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901F334-4C78-C70A-5953-482A46AD3178}"/>
                  </a:ext>
                </a:extLst>
              </p14:cNvPr>
              <p14:cNvContentPartPr/>
              <p14:nvPr/>
            </p14:nvContentPartPr>
            <p14:xfrm>
              <a:off x="8950621" y="1995394"/>
              <a:ext cx="2037600" cy="1954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901F334-4C78-C70A-5953-482A46AD31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4981" y="1959754"/>
                <a:ext cx="2109240" cy="20260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1068956" y="5903891"/>
            <a:ext cx="102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/>
              <a:t> is executable code from a shared library (</a:t>
            </a:r>
            <a:r>
              <a:rPr lang="en-US" dirty="0" err="1"/>
              <a:t>libc</a:t>
            </a:r>
            <a:r>
              <a:rPr lang="en-US" dirty="0"/>
              <a:t>) so we are in the memory mapping segment!</a:t>
            </a:r>
          </a:p>
        </p:txBody>
      </p:sp>
    </p:spTree>
    <p:extLst>
      <p:ext uri="{BB962C8B-B14F-4D97-AF65-F5344CB8AC3E}">
        <p14:creationId xmlns:p14="http://schemas.microsoft.com/office/powerpoint/2010/main" val="1421908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</a:t>
            </a:r>
            <a:r>
              <a:rPr lang="en-US" dirty="0" err="1"/>
              <a:t>argv</a:t>
            </a:r>
            <a:r>
              <a:rPr lang="en-US" dirty="0"/>
              <a:t>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171075" y="3047999"/>
            <a:ext cx="4721521" cy="585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822452" y="5813205"/>
            <a:ext cx="1074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is an array that holds the command line parameters passed into this program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8365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</a:t>
            </a:r>
            <a:r>
              <a:rPr lang="en-US" dirty="0" err="1"/>
              <a:t>argv</a:t>
            </a:r>
            <a:r>
              <a:rPr lang="en-US" dirty="0"/>
              <a:t>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171075" y="3047999"/>
            <a:ext cx="4721521" cy="585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2548069" y="5759371"/>
            <a:ext cx="8653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is the argument to the main function, so we are in the stack!</a:t>
            </a:r>
            <a:endParaRPr lang="en-US" sz="24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C6BE5-4302-2F80-58FE-F9CAF54EA5DB}"/>
              </a:ext>
            </a:extLst>
          </p:cNvPr>
          <p:cNvSpPr/>
          <p:nvPr/>
        </p:nvSpPr>
        <p:spPr>
          <a:xfrm>
            <a:off x="228600" y="1828800"/>
            <a:ext cx="1672087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228D3-5EBD-B9DE-AC79-80C9ED174BDD}"/>
              </a:ext>
            </a:extLst>
          </p:cNvPr>
          <p:cNvSpPr/>
          <p:nvPr/>
        </p:nvSpPr>
        <p:spPr>
          <a:xfrm>
            <a:off x="10987668" y="1814119"/>
            <a:ext cx="1156862" cy="243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B72D67-D722-7755-A1E8-D3893C9F36D0}"/>
                  </a:ext>
                </a:extLst>
              </p14:cNvPr>
              <p14:cNvContentPartPr/>
              <p14:nvPr/>
            </p14:nvContentPartPr>
            <p14:xfrm>
              <a:off x="1996141" y="1937434"/>
              <a:ext cx="1755000" cy="129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B72D67-D722-7755-A1E8-D3893C9F36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141" y="1901794"/>
                <a:ext cx="1826640" cy="13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080843-A18B-AC33-76DD-7320396E2A5A}"/>
                  </a:ext>
                </a:extLst>
              </p14:cNvPr>
              <p14:cNvContentPartPr/>
              <p14:nvPr/>
            </p14:nvContentPartPr>
            <p14:xfrm>
              <a:off x="9001021" y="1870114"/>
              <a:ext cx="1947240" cy="1427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080843-A18B-AC33-76DD-7320396E2A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5381" y="1834114"/>
                <a:ext cx="2018880" cy="14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018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917405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619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701AE6-151A-C45B-371B-C4C641059364}"/>
              </a:ext>
            </a:extLst>
          </p:cNvPr>
          <p:cNvSpPr/>
          <p:nvPr/>
        </p:nvSpPr>
        <p:spPr>
          <a:xfrm>
            <a:off x="6400800" y="228600"/>
            <a:ext cx="1447800" cy="6019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9F06-4104-6B2C-3C36-6C21B8A84A9A}"/>
              </a:ext>
            </a:extLst>
          </p:cNvPr>
          <p:cNvSpPr txBox="1"/>
          <p:nvPr/>
        </p:nvSpPr>
        <p:spPr>
          <a:xfrm rot="16200000">
            <a:off x="5248997" y="2367013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Process 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54A92-9AF5-815D-BA0E-41B82CD104D6}"/>
              </a:ext>
            </a:extLst>
          </p:cNvPr>
          <p:cNvSpPr txBox="1"/>
          <p:nvPr/>
        </p:nvSpPr>
        <p:spPr>
          <a:xfrm>
            <a:off x="1600200" y="36576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we have a program that is bigger than out entire main memory?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5FA4B-6478-6B7F-E41A-1DEEABCE7AE1}"/>
              </a:ext>
            </a:extLst>
          </p:cNvPr>
          <p:cNvSpPr txBox="1"/>
          <p:nvPr/>
        </p:nvSpPr>
        <p:spPr>
          <a:xfrm>
            <a:off x="6779709" y="4932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20GB</a:t>
            </a:r>
          </a:p>
        </p:txBody>
      </p:sp>
    </p:spTree>
    <p:extLst>
      <p:ext uri="{BB962C8B-B14F-4D97-AF65-F5344CB8AC3E}">
        <p14:creationId xmlns:p14="http://schemas.microsoft.com/office/powerpoint/2010/main" val="3187165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701AE6-151A-C45B-371B-C4C641059364}"/>
              </a:ext>
            </a:extLst>
          </p:cNvPr>
          <p:cNvSpPr/>
          <p:nvPr/>
        </p:nvSpPr>
        <p:spPr>
          <a:xfrm>
            <a:off x="6400800" y="228600"/>
            <a:ext cx="1447800" cy="6019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9F06-4104-6B2C-3C36-6C21B8A84A9A}"/>
              </a:ext>
            </a:extLst>
          </p:cNvPr>
          <p:cNvSpPr txBox="1"/>
          <p:nvPr/>
        </p:nvSpPr>
        <p:spPr>
          <a:xfrm rot="16200000">
            <a:off x="5248997" y="2367013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Process 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54A92-9AF5-815D-BA0E-41B82CD104D6}"/>
              </a:ext>
            </a:extLst>
          </p:cNvPr>
          <p:cNvSpPr txBox="1"/>
          <p:nvPr/>
        </p:nvSpPr>
        <p:spPr>
          <a:xfrm>
            <a:off x="1600200" y="36576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we have a program that is bigger than out entire main memory?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5FA4B-6478-6B7F-E41A-1DEEABCE7AE1}"/>
              </a:ext>
            </a:extLst>
          </p:cNvPr>
          <p:cNvSpPr txBox="1"/>
          <p:nvPr/>
        </p:nvSpPr>
        <p:spPr>
          <a:xfrm>
            <a:off x="6779709" y="4932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F89DE-2E3E-9D3C-101A-7074BD7D02DE}"/>
              </a:ext>
            </a:extLst>
          </p:cNvPr>
          <p:cNvSpPr txBox="1"/>
          <p:nvPr/>
        </p:nvSpPr>
        <p:spPr>
          <a:xfrm>
            <a:off x="2282135" y="5320347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Does our computer crash?</a:t>
            </a:r>
          </a:p>
        </p:txBody>
      </p:sp>
    </p:spTree>
    <p:extLst>
      <p:ext uri="{BB962C8B-B14F-4D97-AF65-F5344CB8AC3E}">
        <p14:creationId xmlns:p14="http://schemas.microsoft.com/office/powerpoint/2010/main" val="45189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CC428C-A46F-32EB-AC23-62046D9D3474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Demo time!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8E9D1-3ECE-4C93-ABF5-444BC4078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42"/>
          <a:stretch/>
        </p:blipFill>
        <p:spPr>
          <a:xfrm>
            <a:off x="6324600" y="628321"/>
            <a:ext cx="5486400" cy="5661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B2D64-9BF3-220A-901E-9716818AD4F6}"/>
              </a:ext>
            </a:extLst>
          </p:cNvPr>
          <p:cNvSpPr txBox="1"/>
          <p:nvPr/>
        </p:nvSpPr>
        <p:spPr>
          <a:xfrm>
            <a:off x="91580" y="990600"/>
            <a:ext cx="94488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(0 ==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("Hi, I'm the child. \n");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// we could wait() here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("I'm the parent.);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9740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87883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Storage</a:t>
            </a:r>
          </a:p>
        </p:txBody>
      </p:sp>
      <p:pic>
        <p:nvPicPr>
          <p:cNvPr id="15" name="Picture 2" descr="Adult Magic Magician Costume - Walmart.com">
            <a:extLst>
              <a:ext uri="{FF2B5EF4-FFF2-40B4-BE49-F238E27FC236}">
                <a16:creationId xmlns:a16="http://schemas.microsoft.com/office/drawing/2014/main" id="{C7C99012-D4C9-99B6-0DA4-FDE9A773C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31" y="3304715"/>
            <a:ext cx="2126269" cy="303752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106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2125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29006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3226091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7263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31886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2102478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22516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15428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smaller, fixed-size,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714914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pic>
        <p:nvPicPr>
          <p:cNvPr id="1026" name="Picture 2" descr="How Does Virtual Memory Work? - CHM Revolution">
            <a:extLst>
              <a:ext uri="{FF2B5EF4-FFF2-40B4-BE49-F238E27FC236}">
                <a16:creationId xmlns:a16="http://schemas.microsoft.com/office/drawing/2014/main" id="{72A19FEE-697A-5F8D-6711-7F2B7FC6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31056"/>
            <a:ext cx="6172200" cy="44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5486400" y="5264853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Constantly swapping stuff in and out of 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B3E79-2653-3008-7550-1F6527B2533E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smaller, fixed-size,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2866426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6217369" y="526284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process in memory is not contiguous</a:t>
            </a:r>
          </a:p>
        </p:txBody>
      </p:sp>
      <p:pic>
        <p:nvPicPr>
          <p:cNvPr id="2050" name="Picture 2" descr="Virtual Memory | Computer Architecture">
            <a:extLst>
              <a:ext uri="{FF2B5EF4-FFF2-40B4-BE49-F238E27FC236}">
                <a16:creationId xmlns:a16="http://schemas.microsoft.com/office/drawing/2014/main" id="{9BF69DD6-5D1E-A256-0559-C7F0ABCF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89" y="397810"/>
            <a:ext cx="56578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E2AEC8-BCE6-115A-5729-84B9C3EB58E2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smaller, fixed-size,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8118963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6217369" y="526284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process in memory is not contiguous</a:t>
            </a:r>
          </a:p>
        </p:txBody>
      </p:sp>
      <p:pic>
        <p:nvPicPr>
          <p:cNvPr id="2050" name="Picture 2" descr="Virtual Memory | Computer Architecture">
            <a:extLst>
              <a:ext uri="{FF2B5EF4-FFF2-40B4-BE49-F238E27FC236}">
                <a16:creationId xmlns:a16="http://schemas.microsoft.com/office/drawing/2014/main" id="{9BF69DD6-5D1E-A256-0559-C7F0ABCF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89" y="397810"/>
            <a:ext cx="56578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C47C1-10F2-97FA-DCB3-2F53200C24AB}"/>
              </a:ext>
            </a:extLst>
          </p:cNvPr>
          <p:cNvSpPr txBox="1"/>
          <p:nvPr/>
        </p:nvSpPr>
        <p:spPr>
          <a:xfrm>
            <a:off x="5791200" y="5774115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probe.c</a:t>
            </a:r>
            <a:r>
              <a:rPr lang="en-US" dirty="0"/>
              <a:t>, we are seeing virtual addresses!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61453B-AF99-7135-7B91-BA43C2EC338F}"/>
                  </a:ext>
                </a:extLst>
              </p14:cNvPr>
              <p14:cNvContentPartPr/>
              <p14:nvPr/>
            </p14:nvContentPartPr>
            <p14:xfrm>
              <a:off x="7615741" y="947510"/>
              <a:ext cx="330480" cy="107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61453B-AF99-7135-7B91-BA43C2EC33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7101" y="938870"/>
                <a:ext cx="348120" cy="10936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D21BBA1-75F0-899D-3FF5-9527CBDAEA46}"/>
              </a:ext>
            </a:extLst>
          </p:cNvPr>
          <p:cNvSpPr txBox="1"/>
          <p:nvPr/>
        </p:nvSpPr>
        <p:spPr>
          <a:xfrm>
            <a:off x="7946221" y="122582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Virtual addresses!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38859-5E3C-2ABB-5194-37E32CC3A1AD}"/>
              </a:ext>
            </a:extLst>
          </p:cNvPr>
          <p:cNvSpPr txBox="1"/>
          <p:nvPr/>
        </p:nvSpPr>
        <p:spPr>
          <a:xfrm>
            <a:off x="10805351" y="2889593"/>
            <a:ext cx="2204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Physical addresses!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EE9A2-A7D0-6444-3646-12E53CEB1A3B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smaller, fixed-size,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D1CC8-5588-903E-3E4F-09A2BC4D7E9C}"/>
              </a:ext>
            </a:extLst>
          </p:cNvPr>
          <p:cNvSpPr txBox="1"/>
          <p:nvPr/>
        </p:nvSpPr>
        <p:spPr>
          <a:xfrm>
            <a:off x="76200" y="6067443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Internal fragmentation vs external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2286610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OS Review</a:t>
            </a:r>
          </a:p>
        </p:txBody>
      </p:sp>
      <p:pic>
        <p:nvPicPr>
          <p:cNvPr id="10" name="Picture 2" descr="How Does Virtual Memory Work? - CHM Revolution">
            <a:extLst>
              <a:ext uri="{FF2B5EF4-FFF2-40B4-BE49-F238E27FC236}">
                <a16:creationId xmlns:a16="http://schemas.microsoft.com/office/drawing/2014/main" id="{9957D2A1-C954-6B1E-3C27-68205595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4114800" cy="296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CF0A8B-5F76-B9D4-A1C4-729C39CC3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818585"/>
            <a:ext cx="3124200" cy="2503684"/>
          </a:xfrm>
          <a:prstGeom prst="rect">
            <a:avLst/>
          </a:prstGeom>
        </p:spPr>
      </p:pic>
      <p:pic>
        <p:nvPicPr>
          <p:cNvPr id="14" name="Picture 2" descr="Why system calls consume more resources - SoByte">
            <a:extLst>
              <a:ext uri="{FF2B5EF4-FFF2-40B4-BE49-F238E27FC236}">
                <a16:creationId xmlns:a16="http://schemas.microsoft.com/office/drawing/2014/main" id="{5D68B10A-4CB9-DB66-9E81-316A2F392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8610600" y="3779436"/>
            <a:ext cx="2718449" cy="266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81B6D6-A572-5991-5137-3D993FC46EFC}"/>
              </a:ext>
            </a:extLst>
          </p:cNvPr>
          <p:cNvSpPr txBox="1"/>
          <p:nvPr/>
        </p:nvSpPr>
        <p:spPr>
          <a:xfrm>
            <a:off x="8541977" y="579536"/>
            <a:ext cx="32936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55945-1FB9-B27F-BAE8-905AB72C2959}"/>
              </a:ext>
            </a:extLst>
          </p:cNvPr>
          <p:cNvSpPr txBox="1"/>
          <p:nvPr/>
        </p:nvSpPr>
        <p:spPr>
          <a:xfrm>
            <a:off x="5105400" y="452456"/>
            <a:ext cx="29124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F9E99-78C7-EDB6-2C90-76A5E54A76DA}"/>
              </a:ext>
            </a:extLst>
          </p:cNvPr>
          <p:cNvSpPr txBox="1"/>
          <p:nvPr/>
        </p:nvSpPr>
        <p:spPr>
          <a:xfrm>
            <a:off x="1252700" y="698501"/>
            <a:ext cx="282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physical memory is utilized </a:t>
            </a:r>
          </a:p>
        </p:txBody>
      </p:sp>
      <p:pic>
        <p:nvPicPr>
          <p:cNvPr id="1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A70AB3B7-3714-FCA7-CCAA-CB456449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254501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ill Belichick | Biography &amp; Facts | Britannica">
            <a:extLst>
              <a:ext uri="{FF2B5EF4-FFF2-40B4-BE49-F238E27FC236}">
                <a16:creationId xmlns:a16="http://schemas.microsoft.com/office/drawing/2014/main" id="{D5B1CA2B-320F-59EF-D22D-3F919F2D3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301" y="2349224"/>
            <a:ext cx="1289448" cy="14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C5812955-10CE-51AE-BC04-8F3C0DF48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53" y="1872198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946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A7560-4644-D329-73A3-C63AB8E47DBA}"/>
              </a:ext>
            </a:extLst>
          </p:cNvPr>
          <p:cNvSpPr txBox="1"/>
          <p:nvPr/>
        </p:nvSpPr>
        <p:spPr>
          <a:xfrm>
            <a:off x="533400" y="2921168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which programs should be executed by the CPU</a:t>
            </a:r>
          </a:p>
        </p:txBody>
      </p:sp>
      <p:pic>
        <p:nvPicPr>
          <p:cNvPr id="7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6F95F2C4-AE14-94A7-733D-3A0FACD1C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dult Magic Magician Costume - Walmart.com">
            <a:extLst>
              <a:ext uri="{FF2B5EF4-FFF2-40B4-BE49-F238E27FC236}">
                <a16:creationId xmlns:a16="http://schemas.microsoft.com/office/drawing/2014/main" id="{F8441F0A-3ED0-DA07-4E50-811360F2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4086"/>
            <a:ext cx="2202983" cy="314711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C8A4C-97B2-D328-EDBA-80D70CC1B9BC}"/>
              </a:ext>
            </a:extLst>
          </p:cNvPr>
          <p:cNvSpPr txBox="1"/>
          <p:nvPr/>
        </p:nvSpPr>
        <p:spPr>
          <a:xfrm>
            <a:off x="7917983" y="1094930"/>
            <a:ext cx="3525664" cy="130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Illusion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applications the illusion that they have infinite storage and resources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BBBD6-811E-3658-E135-1CAE54074247}"/>
              </a:ext>
            </a:extLst>
          </p:cNvPr>
          <p:cNvSpPr/>
          <p:nvPr/>
        </p:nvSpPr>
        <p:spPr>
          <a:xfrm>
            <a:off x="76200" y="4302760"/>
            <a:ext cx="12192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ABDEC-6626-AC53-FCFC-8AB944AE2E0A}"/>
              </a:ext>
            </a:extLst>
          </p:cNvPr>
          <p:cNvSpPr/>
          <p:nvPr/>
        </p:nvSpPr>
        <p:spPr>
          <a:xfrm>
            <a:off x="71306" y="4861729"/>
            <a:ext cx="1219200" cy="386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A6E04-D7DD-7234-C1F1-5765589A9D42}"/>
              </a:ext>
            </a:extLst>
          </p:cNvPr>
          <p:cNvSpPr/>
          <p:nvPr/>
        </p:nvSpPr>
        <p:spPr>
          <a:xfrm>
            <a:off x="71306" y="5420698"/>
            <a:ext cx="1219200" cy="386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8CD035-8B95-7A8A-519A-7FC2B7DF381F}"/>
              </a:ext>
            </a:extLst>
          </p:cNvPr>
          <p:cNvSpPr/>
          <p:nvPr/>
        </p:nvSpPr>
        <p:spPr>
          <a:xfrm>
            <a:off x="71306" y="5946563"/>
            <a:ext cx="1219200" cy="386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91061-CA6D-6ABA-DA22-C6707FEC83D5}"/>
              </a:ext>
            </a:extLst>
          </p:cNvPr>
          <p:cNvSpPr txBox="1"/>
          <p:nvPr/>
        </p:nvSpPr>
        <p:spPr>
          <a:xfrm>
            <a:off x="1282816" y="430276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(Ready)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22BD-3728-8445-E840-934759A13D0D}"/>
              </a:ext>
            </a:extLst>
          </p:cNvPr>
          <p:cNvSpPr txBox="1"/>
          <p:nvPr/>
        </p:nvSpPr>
        <p:spPr>
          <a:xfrm>
            <a:off x="1297557" y="54088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(Ready)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49A870-B40F-4871-8254-3AA8C6E04FF0}"/>
              </a:ext>
            </a:extLst>
          </p:cNvPr>
          <p:cNvSpPr txBox="1"/>
          <p:nvPr/>
        </p:nvSpPr>
        <p:spPr>
          <a:xfrm>
            <a:off x="1310809" y="486666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(Urgent)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441AFF-0ADD-1A3D-1EEA-65C9C27A13E7}"/>
              </a:ext>
            </a:extLst>
          </p:cNvPr>
          <p:cNvSpPr txBox="1"/>
          <p:nvPr/>
        </p:nvSpPr>
        <p:spPr>
          <a:xfrm>
            <a:off x="1246688" y="592526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(Blocked)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64F949-8AE9-1D8A-16BE-2A606608FCB7}"/>
              </a:ext>
            </a:extLst>
          </p:cNvPr>
          <p:cNvSpPr/>
          <p:nvPr/>
        </p:nvSpPr>
        <p:spPr>
          <a:xfrm>
            <a:off x="3090384" y="5009535"/>
            <a:ext cx="1219200" cy="6690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CPU</a:t>
            </a:r>
          </a:p>
        </p:txBody>
      </p:sp>
      <p:pic>
        <p:nvPicPr>
          <p:cNvPr id="2052" name="Picture 4" descr="🤔 Thinking Face emoji Meaning | Dictionary.com">
            <a:extLst>
              <a:ext uri="{FF2B5EF4-FFF2-40B4-BE49-F238E27FC236}">
                <a16:creationId xmlns:a16="http://schemas.microsoft.com/office/drawing/2014/main" id="{69DEEB02-94A3-F8FD-FF89-3441BA08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84" y="463484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mer's Back Fat template | Homer Simpson's Back Fat | Know Your Meme">
            <a:extLst>
              <a:ext uri="{FF2B5EF4-FFF2-40B4-BE49-F238E27FC236}">
                <a16:creationId xmlns:a16="http://schemas.microsoft.com/office/drawing/2014/main" id="{E2C6FE37-B16A-1EC8-FC7C-1991B0DF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31" y="2578192"/>
            <a:ext cx="338666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8D4347-08E0-D593-3BA1-12336BAE9920}"/>
              </a:ext>
            </a:extLst>
          </p:cNvPr>
          <p:cNvSpPr txBox="1"/>
          <p:nvPr/>
        </p:nvSpPr>
        <p:spPr>
          <a:xfrm>
            <a:off x="8417492" y="326080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“Unlimited RAM”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A3E98-D206-CECD-FB43-532A1D62732A}"/>
              </a:ext>
            </a:extLst>
          </p:cNvPr>
          <p:cNvSpPr txBox="1"/>
          <p:nvPr/>
        </p:nvSpPr>
        <p:spPr>
          <a:xfrm>
            <a:off x="8417492" y="5547457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HDD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3607116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3A88A-7BF4-39AB-C0A1-C60B3049DFC7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5. Illusion Manager</a:t>
            </a:r>
          </a:p>
        </p:txBody>
      </p:sp>
      <p:pic>
        <p:nvPicPr>
          <p:cNvPr id="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3DA9629-4193-4ED1-62DA-5B109377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AB063EB-6316-ED65-131E-FB9DC81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08BBE6-C84B-F7DC-03E8-2E38767444D1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2" descr="Bill Belichick | Biography &amp; Facts | Britannica">
            <a:extLst>
              <a:ext uri="{FF2B5EF4-FFF2-40B4-BE49-F238E27FC236}">
                <a16:creationId xmlns:a16="http://schemas.microsoft.com/office/drawing/2014/main" id="{57D7AB1F-F000-2DE3-9964-3B95F9A4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2B899-0D10-F49C-6092-FD024B77E897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“The Coach”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AD82D-7DF8-9CA7-A3BF-B991E3FB702F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“The Bouncer”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EB940-C1BA-B415-C179-26B6AFF3C716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“The Farmer”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3FF31-5BA8-EB96-F48F-B284F9A09DE5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“The Judge”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6579D-FC40-5B84-1930-DC1698F9E461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“The Illusionist”</a:t>
            </a:r>
          </a:p>
        </p:txBody>
      </p:sp>
      <p:pic>
        <p:nvPicPr>
          <p:cNvPr id="17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B0D25724-0637-87D1-AFA8-2D24FA1F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dult Magic Magician Costume - Walmart.com">
            <a:extLst>
              <a:ext uri="{FF2B5EF4-FFF2-40B4-BE49-F238E27FC236}">
                <a16:creationId xmlns:a16="http://schemas.microsoft.com/office/drawing/2014/main" id="{F5B57E2E-BA93-678C-249F-8F440843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6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3A88A-7BF4-39AB-C0A1-C60B3049DFC7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 dirty="0"/>
              <a:t>5. Illusion Manager</a:t>
            </a:r>
          </a:p>
        </p:txBody>
      </p:sp>
      <p:pic>
        <p:nvPicPr>
          <p:cNvPr id="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3DA9629-4193-4ED1-62DA-5B109377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AB063EB-6316-ED65-131E-FB9DC81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08BBE6-C84B-F7DC-03E8-2E38767444D1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2" descr="Bill Belichick | Biography &amp; Facts | Britannica">
            <a:extLst>
              <a:ext uri="{FF2B5EF4-FFF2-40B4-BE49-F238E27FC236}">
                <a16:creationId xmlns:a16="http://schemas.microsoft.com/office/drawing/2014/main" id="{57D7AB1F-F000-2DE3-9964-3B95F9A4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2B899-0D10-F49C-6092-FD024B77E897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“The Coach”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AD82D-7DF8-9CA7-A3BF-B991E3FB702F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“The Bouncer”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EB940-C1BA-B415-C179-26B6AFF3C716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“The Farmer”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3FF31-5BA8-EB96-F48F-B284F9A09DE5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“The Judge”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6579D-FC40-5B84-1930-DC1698F9E461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“The Illusionist”</a:t>
            </a:r>
          </a:p>
        </p:txBody>
      </p:sp>
      <p:pic>
        <p:nvPicPr>
          <p:cNvPr id="17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B0D25724-0637-87D1-AFA8-2D24FA1F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dult Magic Magician Costume - Walmart.com">
            <a:extLst>
              <a:ext uri="{FF2B5EF4-FFF2-40B4-BE49-F238E27FC236}">
                <a16:creationId xmlns:a16="http://schemas.microsoft.com/office/drawing/2014/main" id="{F5B57E2E-BA93-678C-249F-8F440843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0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39884"/>
            <a:ext cx="9982200" cy="46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3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pic>
        <p:nvPicPr>
          <p:cNvPr id="102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AD82706D-A826-563D-EAB8-F0A531B5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608" y="31242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188970-4105-B8C6-F338-E36AB9FEFF61}"/>
                  </a:ext>
                </a:extLst>
              </p14:cNvPr>
              <p14:cNvContentPartPr/>
              <p14:nvPr/>
            </p14:nvContentPartPr>
            <p14:xfrm>
              <a:off x="4862197" y="2580625"/>
              <a:ext cx="1285200" cy="46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188970-4105-B8C6-F338-E36AB9FEFF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3197" y="2571985"/>
                <a:ext cx="13028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DABA4F1-B091-3ED3-5669-F40A37F5CE3B}"/>
                  </a:ext>
                </a:extLst>
              </p14:cNvPr>
              <p14:cNvContentPartPr/>
              <p14:nvPr/>
            </p14:nvContentPartPr>
            <p14:xfrm>
              <a:off x="3494917" y="4409065"/>
              <a:ext cx="2589840" cy="59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DABA4F1-B091-3ED3-5669-F40A37F5CE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6277" y="4400425"/>
                <a:ext cx="2607480" cy="6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937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4864</TotalTime>
  <Words>2878</Words>
  <Application>Microsoft Office PowerPoint</Application>
  <PresentationFormat>Widescreen</PresentationFormat>
  <Paragraphs>649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Bahnschrift</vt:lpstr>
      <vt:lpstr>Calibri</vt:lpstr>
      <vt:lpstr>Courier New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41</cp:revision>
  <dcterms:created xsi:type="dcterms:W3CDTF">2022-08-21T16:55:59Z</dcterms:created>
  <dcterms:modified xsi:type="dcterms:W3CDTF">2023-01-27T19:38:03Z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